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2A920-43F3-4151-A1AC-B33062A1E23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23415B-D6BE-4EF5-A05E-81EC74EAB7E1}">
      <dgm:prSet/>
      <dgm:spPr/>
      <dgm:t>
        <a:bodyPr/>
        <a:lstStyle/>
        <a:p>
          <a:r>
            <a:rPr lang="sk-SK"/>
            <a:t>Aj keď sa nemôžeme stretávať s našimi priateľmi, môžeme s nimi ostať v kontakte prostredníctvom rôznych kanálov (sociálne siete, telefonáty )</a:t>
          </a:r>
          <a:endParaRPr lang="en-US"/>
        </a:p>
      </dgm:t>
    </dgm:pt>
    <dgm:pt modelId="{076740E0-A795-41A3-825A-5480F69D0435}" type="parTrans" cxnId="{01D43C69-A200-4196-8F89-DD53FD0620F5}">
      <dgm:prSet/>
      <dgm:spPr/>
      <dgm:t>
        <a:bodyPr/>
        <a:lstStyle/>
        <a:p>
          <a:endParaRPr lang="en-US"/>
        </a:p>
      </dgm:t>
    </dgm:pt>
    <dgm:pt modelId="{4CF46A6C-047C-4B1D-81F9-5B6276750323}" type="sibTrans" cxnId="{01D43C69-A200-4196-8F89-DD53FD0620F5}">
      <dgm:prSet/>
      <dgm:spPr/>
      <dgm:t>
        <a:bodyPr/>
        <a:lstStyle/>
        <a:p>
          <a:endParaRPr lang="en-US"/>
        </a:p>
      </dgm:t>
    </dgm:pt>
    <dgm:pt modelId="{62DB043A-AC99-4C7E-B526-5A9A1064BB02}">
      <dgm:prSet/>
      <dgm:spPr/>
      <dgm:t>
        <a:bodyPr/>
        <a:lstStyle/>
        <a:p>
          <a:r>
            <a:rPr lang="sk-SK"/>
            <a:t>Aspoň raz denne si zavolajte s kamarátom alebo si vymeňte pár správ</a:t>
          </a:r>
          <a:endParaRPr lang="en-US"/>
        </a:p>
      </dgm:t>
    </dgm:pt>
    <dgm:pt modelId="{3F9FEAA0-6932-4B32-BCA9-FF4C8BA4D1AC}" type="parTrans" cxnId="{7779314D-92C1-414E-9B1E-8373C2CA98B6}">
      <dgm:prSet/>
      <dgm:spPr/>
      <dgm:t>
        <a:bodyPr/>
        <a:lstStyle/>
        <a:p>
          <a:endParaRPr lang="en-US"/>
        </a:p>
      </dgm:t>
    </dgm:pt>
    <dgm:pt modelId="{3DBFBAD6-A053-46D6-BE17-12406658ECCE}" type="sibTrans" cxnId="{7779314D-92C1-414E-9B1E-8373C2CA98B6}">
      <dgm:prSet/>
      <dgm:spPr/>
      <dgm:t>
        <a:bodyPr/>
        <a:lstStyle/>
        <a:p>
          <a:endParaRPr lang="en-US"/>
        </a:p>
      </dgm:t>
    </dgm:pt>
    <dgm:pt modelId="{E8D600D9-7A6F-47FC-831A-5BB72798F34D}">
      <dgm:prSet/>
      <dgm:spPr/>
      <dgm:t>
        <a:bodyPr/>
        <a:lstStyle/>
        <a:p>
          <a:r>
            <a:rPr lang="sk-SK"/>
            <a:t>Rozprávajte sa s rodičmi, súrodencami, s osobami, s ktorými žijete v jednej domácnosti, aj krátky rozhovor môže pomôcť</a:t>
          </a:r>
          <a:endParaRPr lang="en-US"/>
        </a:p>
      </dgm:t>
    </dgm:pt>
    <dgm:pt modelId="{917DFBF2-17F5-446C-A722-22F21D4BBDB1}" type="parTrans" cxnId="{5054B41C-A6A6-456E-8794-6486AA70436C}">
      <dgm:prSet/>
      <dgm:spPr/>
      <dgm:t>
        <a:bodyPr/>
        <a:lstStyle/>
        <a:p>
          <a:endParaRPr lang="en-US"/>
        </a:p>
      </dgm:t>
    </dgm:pt>
    <dgm:pt modelId="{EF151F03-675B-41AB-8BC7-F00A1200956A}" type="sibTrans" cxnId="{5054B41C-A6A6-456E-8794-6486AA70436C}">
      <dgm:prSet/>
      <dgm:spPr/>
      <dgm:t>
        <a:bodyPr/>
        <a:lstStyle/>
        <a:p>
          <a:endParaRPr lang="en-US"/>
        </a:p>
      </dgm:t>
    </dgm:pt>
    <dgm:pt modelId="{D8B002E9-9C2E-49A9-BB03-96076F99F5D9}">
      <dgm:prSet/>
      <dgm:spPr/>
      <dgm:t>
        <a:bodyPr/>
        <a:lstStyle/>
        <a:p>
          <a:r>
            <a:rPr lang="sk-SK"/>
            <a:t>Snažte sa počas dňa dostatočne zamestnať</a:t>
          </a:r>
          <a:endParaRPr lang="en-US"/>
        </a:p>
      </dgm:t>
    </dgm:pt>
    <dgm:pt modelId="{2D599FF3-5751-4ACD-8FEA-7258D65A1450}" type="parTrans" cxnId="{9B11C6BE-5C64-443B-936A-CDCD2E5932A4}">
      <dgm:prSet/>
      <dgm:spPr/>
      <dgm:t>
        <a:bodyPr/>
        <a:lstStyle/>
        <a:p>
          <a:endParaRPr lang="en-US"/>
        </a:p>
      </dgm:t>
    </dgm:pt>
    <dgm:pt modelId="{EF0A4271-EA05-47D0-9D47-D52D4B208BDA}" type="sibTrans" cxnId="{9B11C6BE-5C64-443B-936A-CDCD2E5932A4}">
      <dgm:prSet/>
      <dgm:spPr/>
      <dgm:t>
        <a:bodyPr/>
        <a:lstStyle/>
        <a:p>
          <a:endParaRPr lang="en-US"/>
        </a:p>
      </dgm:t>
    </dgm:pt>
    <dgm:pt modelId="{EBEFAD06-75A8-4248-8E07-BF474E3D7FAD}" type="pres">
      <dgm:prSet presAssocID="{9352A920-43F3-4151-A1AC-B33062A1E231}" presName="outerComposite" presStyleCnt="0">
        <dgm:presLayoutVars>
          <dgm:chMax val="5"/>
          <dgm:dir/>
          <dgm:resizeHandles val="exact"/>
        </dgm:presLayoutVars>
      </dgm:prSet>
      <dgm:spPr/>
    </dgm:pt>
    <dgm:pt modelId="{4DCBC013-7D9A-48B1-8ABF-710BEC71581F}" type="pres">
      <dgm:prSet presAssocID="{9352A920-43F3-4151-A1AC-B33062A1E231}" presName="dummyMaxCanvas" presStyleCnt="0">
        <dgm:presLayoutVars/>
      </dgm:prSet>
      <dgm:spPr/>
    </dgm:pt>
    <dgm:pt modelId="{936D78B7-C7C0-464F-AA85-CBDD53BDC071}" type="pres">
      <dgm:prSet presAssocID="{9352A920-43F3-4151-A1AC-B33062A1E231}" presName="FourNodes_1" presStyleLbl="node1" presStyleIdx="0" presStyleCnt="4">
        <dgm:presLayoutVars>
          <dgm:bulletEnabled val="1"/>
        </dgm:presLayoutVars>
      </dgm:prSet>
      <dgm:spPr/>
    </dgm:pt>
    <dgm:pt modelId="{A67FA403-BD69-4966-9A74-259A0DBFBE5C}" type="pres">
      <dgm:prSet presAssocID="{9352A920-43F3-4151-A1AC-B33062A1E231}" presName="FourNodes_2" presStyleLbl="node1" presStyleIdx="1" presStyleCnt="4">
        <dgm:presLayoutVars>
          <dgm:bulletEnabled val="1"/>
        </dgm:presLayoutVars>
      </dgm:prSet>
      <dgm:spPr/>
    </dgm:pt>
    <dgm:pt modelId="{62344E0A-81A8-4F37-9F45-A0496020E0FB}" type="pres">
      <dgm:prSet presAssocID="{9352A920-43F3-4151-A1AC-B33062A1E231}" presName="FourNodes_3" presStyleLbl="node1" presStyleIdx="2" presStyleCnt="4">
        <dgm:presLayoutVars>
          <dgm:bulletEnabled val="1"/>
        </dgm:presLayoutVars>
      </dgm:prSet>
      <dgm:spPr/>
    </dgm:pt>
    <dgm:pt modelId="{ECC8EB39-B7A0-491A-A0BF-ECF7A765E600}" type="pres">
      <dgm:prSet presAssocID="{9352A920-43F3-4151-A1AC-B33062A1E231}" presName="FourNodes_4" presStyleLbl="node1" presStyleIdx="3" presStyleCnt="4">
        <dgm:presLayoutVars>
          <dgm:bulletEnabled val="1"/>
        </dgm:presLayoutVars>
      </dgm:prSet>
      <dgm:spPr/>
    </dgm:pt>
    <dgm:pt modelId="{B4E187A0-CDD7-440B-BE4B-32A047176DFA}" type="pres">
      <dgm:prSet presAssocID="{9352A920-43F3-4151-A1AC-B33062A1E231}" presName="FourConn_1-2" presStyleLbl="fgAccFollowNode1" presStyleIdx="0" presStyleCnt="3">
        <dgm:presLayoutVars>
          <dgm:bulletEnabled val="1"/>
        </dgm:presLayoutVars>
      </dgm:prSet>
      <dgm:spPr/>
    </dgm:pt>
    <dgm:pt modelId="{8C512E9A-4CF7-4B37-85A9-18344FDD1327}" type="pres">
      <dgm:prSet presAssocID="{9352A920-43F3-4151-A1AC-B33062A1E231}" presName="FourConn_2-3" presStyleLbl="fgAccFollowNode1" presStyleIdx="1" presStyleCnt="3">
        <dgm:presLayoutVars>
          <dgm:bulletEnabled val="1"/>
        </dgm:presLayoutVars>
      </dgm:prSet>
      <dgm:spPr/>
    </dgm:pt>
    <dgm:pt modelId="{094D4538-004E-4609-A539-35A9D3573812}" type="pres">
      <dgm:prSet presAssocID="{9352A920-43F3-4151-A1AC-B33062A1E231}" presName="FourConn_3-4" presStyleLbl="fgAccFollowNode1" presStyleIdx="2" presStyleCnt="3">
        <dgm:presLayoutVars>
          <dgm:bulletEnabled val="1"/>
        </dgm:presLayoutVars>
      </dgm:prSet>
      <dgm:spPr/>
    </dgm:pt>
    <dgm:pt modelId="{D870534C-4688-4DC6-8492-E7611C271C98}" type="pres">
      <dgm:prSet presAssocID="{9352A920-43F3-4151-A1AC-B33062A1E231}" presName="FourNodes_1_text" presStyleLbl="node1" presStyleIdx="3" presStyleCnt="4">
        <dgm:presLayoutVars>
          <dgm:bulletEnabled val="1"/>
        </dgm:presLayoutVars>
      </dgm:prSet>
      <dgm:spPr/>
    </dgm:pt>
    <dgm:pt modelId="{46283895-9FD8-4E09-93D2-DB7881966DD0}" type="pres">
      <dgm:prSet presAssocID="{9352A920-43F3-4151-A1AC-B33062A1E231}" presName="FourNodes_2_text" presStyleLbl="node1" presStyleIdx="3" presStyleCnt="4">
        <dgm:presLayoutVars>
          <dgm:bulletEnabled val="1"/>
        </dgm:presLayoutVars>
      </dgm:prSet>
      <dgm:spPr/>
    </dgm:pt>
    <dgm:pt modelId="{0F4BFCAE-13D8-4320-9A36-759BF97CC8F6}" type="pres">
      <dgm:prSet presAssocID="{9352A920-43F3-4151-A1AC-B33062A1E231}" presName="FourNodes_3_text" presStyleLbl="node1" presStyleIdx="3" presStyleCnt="4">
        <dgm:presLayoutVars>
          <dgm:bulletEnabled val="1"/>
        </dgm:presLayoutVars>
      </dgm:prSet>
      <dgm:spPr/>
    </dgm:pt>
    <dgm:pt modelId="{21E75EA3-CF75-4F0E-B93B-C063453BFF18}" type="pres">
      <dgm:prSet presAssocID="{9352A920-43F3-4151-A1AC-B33062A1E23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A8EE309-2AF9-4D8B-9A53-6CF60E3978FA}" type="presOf" srcId="{E8D600D9-7A6F-47FC-831A-5BB72798F34D}" destId="{62344E0A-81A8-4F37-9F45-A0496020E0FB}" srcOrd="0" destOrd="0" presId="urn:microsoft.com/office/officeart/2005/8/layout/vProcess5"/>
    <dgm:cxn modelId="{5054B41C-A6A6-456E-8794-6486AA70436C}" srcId="{9352A920-43F3-4151-A1AC-B33062A1E231}" destId="{E8D600D9-7A6F-47FC-831A-5BB72798F34D}" srcOrd="2" destOrd="0" parTransId="{917DFBF2-17F5-446C-A722-22F21D4BBDB1}" sibTransId="{EF151F03-675B-41AB-8BC7-F00A1200956A}"/>
    <dgm:cxn modelId="{BBC14A36-34DB-47B2-8153-41430678884C}" type="presOf" srcId="{6723415B-D6BE-4EF5-A05E-81EC74EAB7E1}" destId="{D870534C-4688-4DC6-8492-E7611C271C98}" srcOrd="1" destOrd="0" presId="urn:microsoft.com/office/officeart/2005/8/layout/vProcess5"/>
    <dgm:cxn modelId="{6E29CA5B-0C69-4B7C-9218-FC2A02A3E7E0}" type="presOf" srcId="{6723415B-D6BE-4EF5-A05E-81EC74EAB7E1}" destId="{936D78B7-C7C0-464F-AA85-CBDD53BDC071}" srcOrd="0" destOrd="0" presId="urn:microsoft.com/office/officeart/2005/8/layout/vProcess5"/>
    <dgm:cxn modelId="{6DFAF643-6A06-4BAD-A700-57D2D77612A7}" type="presOf" srcId="{9352A920-43F3-4151-A1AC-B33062A1E231}" destId="{EBEFAD06-75A8-4248-8E07-BF474E3D7FAD}" srcOrd="0" destOrd="0" presId="urn:microsoft.com/office/officeart/2005/8/layout/vProcess5"/>
    <dgm:cxn modelId="{01D43C69-A200-4196-8F89-DD53FD0620F5}" srcId="{9352A920-43F3-4151-A1AC-B33062A1E231}" destId="{6723415B-D6BE-4EF5-A05E-81EC74EAB7E1}" srcOrd="0" destOrd="0" parTransId="{076740E0-A795-41A3-825A-5480F69D0435}" sibTransId="{4CF46A6C-047C-4B1D-81F9-5B6276750323}"/>
    <dgm:cxn modelId="{7779314D-92C1-414E-9B1E-8373C2CA98B6}" srcId="{9352A920-43F3-4151-A1AC-B33062A1E231}" destId="{62DB043A-AC99-4C7E-B526-5A9A1064BB02}" srcOrd="1" destOrd="0" parTransId="{3F9FEAA0-6932-4B32-BCA9-FF4C8BA4D1AC}" sibTransId="{3DBFBAD6-A053-46D6-BE17-12406658ECCE}"/>
    <dgm:cxn modelId="{9CC1124E-4D2A-43CB-ABF0-4D75F7AAA0A8}" type="presOf" srcId="{62DB043A-AC99-4C7E-B526-5A9A1064BB02}" destId="{A67FA403-BD69-4966-9A74-259A0DBFBE5C}" srcOrd="0" destOrd="0" presId="urn:microsoft.com/office/officeart/2005/8/layout/vProcess5"/>
    <dgm:cxn modelId="{55370956-A124-4379-A6BB-09D46360912B}" type="presOf" srcId="{3DBFBAD6-A053-46D6-BE17-12406658ECCE}" destId="{8C512E9A-4CF7-4B37-85A9-18344FDD1327}" srcOrd="0" destOrd="0" presId="urn:microsoft.com/office/officeart/2005/8/layout/vProcess5"/>
    <dgm:cxn modelId="{EF42A188-C8EB-4D30-A15E-A3C3FDF29387}" type="presOf" srcId="{D8B002E9-9C2E-49A9-BB03-96076F99F5D9}" destId="{ECC8EB39-B7A0-491A-A0BF-ECF7A765E600}" srcOrd="0" destOrd="0" presId="urn:microsoft.com/office/officeart/2005/8/layout/vProcess5"/>
    <dgm:cxn modelId="{28CC7391-0B46-4698-9C7D-F9BDB9EBCDB0}" type="presOf" srcId="{E8D600D9-7A6F-47FC-831A-5BB72798F34D}" destId="{0F4BFCAE-13D8-4320-9A36-759BF97CC8F6}" srcOrd="1" destOrd="0" presId="urn:microsoft.com/office/officeart/2005/8/layout/vProcess5"/>
    <dgm:cxn modelId="{30B520A8-56BF-46F2-B06A-81152037A052}" type="presOf" srcId="{EF151F03-675B-41AB-8BC7-F00A1200956A}" destId="{094D4538-004E-4609-A539-35A9D3573812}" srcOrd="0" destOrd="0" presId="urn:microsoft.com/office/officeart/2005/8/layout/vProcess5"/>
    <dgm:cxn modelId="{9B11C6BE-5C64-443B-936A-CDCD2E5932A4}" srcId="{9352A920-43F3-4151-A1AC-B33062A1E231}" destId="{D8B002E9-9C2E-49A9-BB03-96076F99F5D9}" srcOrd="3" destOrd="0" parTransId="{2D599FF3-5751-4ACD-8FEA-7258D65A1450}" sibTransId="{EF0A4271-EA05-47D0-9D47-D52D4B208BDA}"/>
    <dgm:cxn modelId="{3949B8CB-B194-4DCA-951E-79C847D02A71}" type="presOf" srcId="{62DB043A-AC99-4C7E-B526-5A9A1064BB02}" destId="{46283895-9FD8-4E09-93D2-DB7881966DD0}" srcOrd="1" destOrd="0" presId="urn:microsoft.com/office/officeart/2005/8/layout/vProcess5"/>
    <dgm:cxn modelId="{118544D3-459C-43C7-B8A9-F871A3ADB5F6}" type="presOf" srcId="{4CF46A6C-047C-4B1D-81F9-5B6276750323}" destId="{B4E187A0-CDD7-440B-BE4B-32A047176DFA}" srcOrd="0" destOrd="0" presId="urn:microsoft.com/office/officeart/2005/8/layout/vProcess5"/>
    <dgm:cxn modelId="{57D84EF7-2472-4CCC-A7AE-D53C516AA860}" type="presOf" srcId="{D8B002E9-9C2E-49A9-BB03-96076F99F5D9}" destId="{21E75EA3-CF75-4F0E-B93B-C063453BFF18}" srcOrd="1" destOrd="0" presId="urn:microsoft.com/office/officeart/2005/8/layout/vProcess5"/>
    <dgm:cxn modelId="{C7776706-264F-4739-8EE3-76B18D2E7665}" type="presParOf" srcId="{EBEFAD06-75A8-4248-8E07-BF474E3D7FAD}" destId="{4DCBC013-7D9A-48B1-8ABF-710BEC71581F}" srcOrd="0" destOrd="0" presId="urn:microsoft.com/office/officeart/2005/8/layout/vProcess5"/>
    <dgm:cxn modelId="{3251D70B-AA5F-48E7-ADEF-059A2B2F66B3}" type="presParOf" srcId="{EBEFAD06-75A8-4248-8E07-BF474E3D7FAD}" destId="{936D78B7-C7C0-464F-AA85-CBDD53BDC071}" srcOrd="1" destOrd="0" presId="urn:microsoft.com/office/officeart/2005/8/layout/vProcess5"/>
    <dgm:cxn modelId="{1BBE2C96-6046-4A9A-B1AA-97A75BBE8F55}" type="presParOf" srcId="{EBEFAD06-75A8-4248-8E07-BF474E3D7FAD}" destId="{A67FA403-BD69-4966-9A74-259A0DBFBE5C}" srcOrd="2" destOrd="0" presId="urn:microsoft.com/office/officeart/2005/8/layout/vProcess5"/>
    <dgm:cxn modelId="{4333BB11-F487-4B47-A6FF-28FEDCDD089D}" type="presParOf" srcId="{EBEFAD06-75A8-4248-8E07-BF474E3D7FAD}" destId="{62344E0A-81A8-4F37-9F45-A0496020E0FB}" srcOrd="3" destOrd="0" presId="urn:microsoft.com/office/officeart/2005/8/layout/vProcess5"/>
    <dgm:cxn modelId="{AEEBBB22-8976-4093-80BC-14E6E8D62657}" type="presParOf" srcId="{EBEFAD06-75A8-4248-8E07-BF474E3D7FAD}" destId="{ECC8EB39-B7A0-491A-A0BF-ECF7A765E600}" srcOrd="4" destOrd="0" presId="urn:microsoft.com/office/officeart/2005/8/layout/vProcess5"/>
    <dgm:cxn modelId="{18C236EF-75BF-415A-8202-92E5A6D20713}" type="presParOf" srcId="{EBEFAD06-75A8-4248-8E07-BF474E3D7FAD}" destId="{B4E187A0-CDD7-440B-BE4B-32A047176DFA}" srcOrd="5" destOrd="0" presId="urn:microsoft.com/office/officeart/2005/8/layout/vProcess5"/>
    <dgm:cxn modelId="{7A6B56E8-4AEF-4D80-B709-5F7ECFFF2611}" type="presParOf" srcId="{EBEFAD06-75A8-4248-8E07-BF474E3D7FAD}" destId="{8C512E9A-4CF7-4B37-85A9-18344FDD1327}" srcOrd="6" destOrd="0" presId="urn:microsoft.com/office/officeart/2005/8/layout/vProcess5"/>
    <dgm:cxn modelId="{C5696BC7-DE4B-4BE9-A0CE-169CFCD3F7AF}" type="presParOf" srcId="{EBEFAD06-75A8-4248-8E07-BF474E3D7FAD}" destId="{094D4538-004E-4609-A539-35A9D3573812}" srcOrd="7" destOrd="0" presId="urn:microsoft.com/office/officeart/2005/8/layout/vProcess5"/>
    <dgm:cxn modelId="{28380BC6-7A52-4AB1-8616-9D45AC261A4E}" type="presParOf" srcId="{EBEFAD06-75A8-4248-8E07-BF474E3D7FAD}" destId="{D870534C-4688-4DC6-8492-E7611C271C98}" srcOrd="8" destOrd="0" presId="urn:microsoft.com/office/officeart/2005/8/layout/vProcess5"/>
    <dgm:cxn modelId="{0D075E13-82A1-4680-AD4C-F1EAE9675592}" type="presParOf" srcId="{EBEFAD06-75A8-4248-8E07-BF474E3D7FAD}" destId="{46283895-9FD8-4E09-93D2-DB7881966DD0}" srcOrd="9" destOrd="0" presId="urn:microsoft.com/office/officeart/2005/8/layout/vProcess5"/>
    <dgm:cxn modelId="{F73A9D4E-E707-4F74-BD0C-91ACBE6532E7}" type="presParOf" srcId="{EBEFAD06-75A8-4248-8E07-BF474E3D7FAD}" destId="{0F4BFCAE-13D8-4320-9A36-759BF97CC8F6}" srcOrd="10" destOrd="0" presId="urn:microsoft.com/office/officeart/2005/8/layout/vProcess5"/>
    <dgm:cxn modelId="{6EADFDF2-7AE3-4AB4-894E-9FB88177810C}" type="presParOf" srcId="{EBEFAD06-75A8-4248-8E07-BF474E3D7FAD}" destId="{21E75EA3-CF75-4F0E-B93B-C063453BFF1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D78B7-C7C0-464F-AA85-CBDD53BDC071}">
      <dsp:nvSpPr>
        <dsp:cNvPr id="0" name=""/>
        <dsp:cNvSpPr/>
      </dsp:nvSpPr>
      <dsp:spPr>
        <a:xfrm>
          <a:off x="0" y="0"/>
          <a:ext cx="7680957" cy="6324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Aj keď sa nemôžeme stretávať s našimi priateľmi, môžeme s nimi ostať v kontakte prostredníctvom rôznych kanálov (sociálne siete, telefonáty )</a:t>
          </a:r>
          <a:endParaRPr lang="en-US" sz="1700" kern="1200"/>
        </a:p>
      </dsp:txBody>
      <dsp:txXfrm>
        <a:off x="18525" y="18525"/>
        <a:ext cx="6945023" cy="595424"/>
      </dsp:txXfrm>
    </dsp:sp>
    <dsp:sp modelId="{A67FA403-BD69-4966-9A74-259A0DBFBE5C}">
      <dsp:nvSpPr>
        <dsp:cNvPr id="0" name=""/>
        <dsp:cNvSpPr/>
      </dsp:nvSpPr>
      <dsp:spPr>
        <a:xfrm>
          <a:off x="643280" y="747469"/>
          <a:ext cx="7680957" cy="6324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Aspoň raz denne si zavolajte s kamarátom alebo si vymeňte pár správ</a:t>
          </a:r>
          <a:endParaRPr lang="en-US" sz="1700" kern="1200"/>
        </a:p>
      </dsp:txBody>
      <dsp:txXfrm>
        <a:off x="661805" y="765994"/>
        <a:ext cx="6589519" cy="595424"/>
      </dsp:txXfrm>
    </dsp:sp>
    <dsp:sp modelId="{62344E0A-81A8-4F37-9F45-A0496020E0FB}">
      <dsp:nvSpPr>
        <dsp:cNvPr id="0" name=""/>
        <dsp:cNvSpPr/>
      </dsp:nvSpPr>
      <dsp:spPr>
        <a:xfrm>
          <a:off x="1276959" y="1494939"/>
          <a:ext cx="7680957" cy="6324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Rozprávajte sa s rodičmi, súrodencami, s osobami, s ktorými žijete v jednej domácnosti, aj krátky rozhovor môže pomôcť</a:t>
          </a:r>
          <a:endParaRPr lang="en-US" sz="1700" kern="1200"/>
        </a:p>
      </dsp:txBody>
      <dsp:txXfrm>
        <a:off x="1295484" y="1513464"/>
        <a:ext cx="6599120" cy="595424"/>
      </dsp:txXfrm>
    </dsp:sp>
    <dsp:sp modelId="{ECC8EB39-B7A0-491A-A0BF-ECF7A765E600}">
      <dsp:nvSpPr>
        <dsp:cNvPr id="0" name=""/>
        <dsp:cNvSpPr/>
      </dsp:nvSpPr>
      <dsp:spPr>
        <a:xfrm>
          <a:off x="1920239" y="2242408"/>
          <a:ext cx="7680957" cy="6324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Snažte sa počas dňa dostatočne zamestnať</a:t>
          </a:r>
          <a:endParaRPr lang="en-US" sz="1700" kern="1200"/>
        </a:p>
      </dsp:txBody>
      <dsp:txXfrm>
        <a:off x="1938764" y="2260933"/>
        <a:ext cx="6589519" cy="595424"/>
      </dsp:txXfrm>
    </dsp:sp>
    <dsp:sp modelId="{B4E187A0-CDD7-440B-BE4B-32A047176DFA}">
      <dsp:nvSpPr>
        <dsp:cNvPr id="0" name=""/>
        <dsp:cNvSpPr/>
      </dsp:nvSpPr>
      <dsp:spPr>
        <a:xfrm>
          <a:off x="7269849" y="484417"/>
          <a:ext cx="411108" cy="411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362348" y="484417"/>
        <a:ext cx="226110" cy="309359"/>
      </dsp:txXfrm>
    </dsp:sp>
    <dsp:sp modelId="{8C512E9A-4CF7-4B37-85A9-18344FDD1327}">
      <dsp:nvSpPr>
        <dsp:cNvPr id="0" name=""/>
        <dsp:cNvSpPr/>
      </dsp:nvSpPr>
      <dsp:spPr>
        <a:xfrm>
          <a:off x="7913129" y="1231887"/>
          <a:ext cx="411108" cy="411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05628" y="1231887"/>
        <a:ext cx="226110" cy="309359"/>
      </dsp:txXfrm>
    </dsp:sp>
    <dsp:sp modelId="{094D4538-004E-4609-A539-35A9D3573812}">
      <dsp:nvSpPr>
        <dsp:cNvPr id="0" name=""/>
        <dsp:cNvSpPr/>
      </dsp:nvSpPr>
      <dsp:spPr>
        <a:xfrm>
          <a:off x="8546808" y="1979356"/>
          <a:ext cx="411108" cy="411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39307" y="1979356"/>
        <a:ext cx="226110" cy="309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QY_fiys-Oo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ijjova.laura@soszke.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6CA8A-AEF1-4CF7-BA95-6F20780CB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981325"/>
            <a:ext cx="6815669" cy="1515533"/>
          </a:xfrm>
        </p:spPr>
        <p:txBody>
          <a:bodyPr/>
          <a:lstStyle/>
          <a:p>
            <a:r>
              <a:rPr lang="sk-SK" dirty="0"/>
              <a:t>Duševné zdravie počas pandémie</a:t>
            </a:r>
            <a:br>
              <a:rPr lang="sk-SK" dirty="0"/>
            </a:br>
            <a:r>
              <a:rPr lang="sk-SK" dirty="0"/>
              <a:t>Ako zvládať bežný deň?</a:t>
            </a:r>
          </a:p>
        </p:txBody>
      </p:sp>
    </p:spTree>
    <p:extLst>
      <p:ext uri="{BB962C8B-B14F-4D97-AF65-F5344CB8AC3E}">
        <p14:creationId xmlns:p14="http://schemas.microsoft.com/office/powerpoint/2010/main" val="54013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2AFBC-469A-4F12-B4B3-8CB38517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100"/>
              <a:t>Negatívne dôsledky pandémie</a:t>
            </a:r>
            <a:br>
              <a:rPr lang="sk-SK" sz="4100"/>
            </a:br>
            <a:endParaRPr lang="sk-SK" sz="4100"/>
          </a:p>
        </p:txBody>
      </p:sp>
      <p:pic>
        <p:nvPicPr>
          <p:cNvPr id="5" name="Obrázok 4" descr="Obrázok, na ktorom je osoba, vnútri, ruka&#10;&#10;Automaticky generovaný popis">
            <a:extLst>
              <a:ext uri="{FF2B5EF4-FFF2-40B4-BE49-F238E27FC236}">
                <a16:creationId xmlns:a16="http://schemas.microsoft.com/office/drawing/2014/main" id="{609001A6-FAD3-449D-952B-7EE837074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62" r="15329"/>
          <a:stretch/>
        </p:blipFill>
        <p:spPr>
          <a:xfrm>
            <a:off x="1434269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3D944E-7B41-4659-8D42-FC244B48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Sociálna izolácia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Pocity samoty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Úzkosť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Depresia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Strata návykov</a:t>
            </a:r>
          </a:p>
        </p:txBody>
      </p:sp>
    </p:spTree>
    <p:extLst>
      <p:ext uri="{BB962C8B-B14F-4D97-AF65-F5344CB8AC3E}">
        <p14:creationId xmlns:p14="http://schemas.microsoft.com/office/powerpoint/2010/main" val="329273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E5624-560C-41E6-8441-6D8CAF32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262626"/>
                </a:solidFill>
              </a:rPr>
              <a:t>Sociálna izolácia</a:t>
            </a:r>
          </a:p>
        </p:txBody>
      </p:sp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06D8C657-A426-4F6B-9E33-E7E005907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2453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799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E5624-560C-41E6-8441-6D8CAF32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7" y="858307"/>
            <a:ext cx="9601196" cy="1303867"/>
          </a:xfrm>
        </p:spPr>
        <p:txBody>
          <a:bodyPr/>
          <a:lstStyle/>
          <a:p>
            <a:r>
              <a:rPr lang="sk-SK" dirty="0"/>
              <a:t>Úzkosť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BB1CD1-C950-4C27-A673-0025138A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Je prirodzené, že každodenné informácie súvisiace s pandémiou, počtom nakazených a obetí v nás vyvolávajú negatívne emócie, ktoré spôsobujú strach a úzkosť</a:t>
            </a:r>
          </a:p>
          <a:p>
            <a:r>
              <a:rPr lang="sk-SK" dirty="0"/>
              <a:t>Preto je vhodné zredukovať čítanie a počúvanie správ, zbytočne sa nezaoberať každým článkom o </a:t>
            </a:r>
            <a:r>
              <a:rPr lang="sk-SK" dirty="0" err="1"/>
              <a:t>koronavíruse</a:t>
            </a:r>
            <a:endParaRPr lang="sk-SK" dirty="0"/>
          </a:p>
          <a:p>
            <a:r>
              <a:rPr lang="sk-SK" b="0" i="0" dirty="0">
                <a:solidFill>
                  <a:srgbClr val="181818"/>
                </a:solidFill>
                <a:effectLst/>
                <a:latin typeface="+mj-lt"/>
              </a:rPr>
              <a:t>Porozprávajte sa o svojich obavách, problémoch a pocitoch s niekým, komu dôverujete. Vyberte si ľudí, pri komunikácii s ktorými cítite pozitívne emócie.</a:t>
            </a:r>
            <a:endParaRPr lang="sk-SK" dirty="0">
              <a:latin typeface="+mj-lt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84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D1E5624-560C-41E6-8441-6D8CAF32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966975"/>
          </a:xfrm>
        </p:spPr>
        <p:txBody>
          <a:bodyPr>
            <a:normAutofit/>
          </a:bodyPr>
          <a:lstStyle/>
          <a:p>
            <a:r>
              <a:rPr lang="sk-SK" dirty="0"/>
              <a:t>Prekonanie úzkosti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podlaha&#10;&#10;Automaticky generovaný popis">
            <a:extLst>
              <a:ext uri="{FF2B5EF4-FFF2-40B4-BE49-F238E27FC236}">
                <a16:creationId xmlns:a16="http://schemas.microsoft.com/office/drawing/2014/main" id="{EB6891CF-3354-454E-93D7-89AB7DC370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34" r="6324" b="2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86035D-5679-491E-9740-93BB12E94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sk-SK" dirty="0"/>
              <a:t>Relaxačné cvičenia (napr. </a:t>
            </a:r>
            <a:r>
              <a:rPr lang="sk-SK" dirty="0">
                <a:hlinkClick r:id="rId6"/>
              </a:rPr>
              <a:t>https://www.youtube.com/watch?v=DQY_fiys-Oo</a:t>
            </a:r>
            <a:r>
              <a:rPr lang="sk-SK" dirty="0"/>
              <a:t> )</a:t>
            </a:r>
          </a:p>
          <a:p>
            <a:r>
              <a:rPr lang="sk-SK" dirty="0"/>
              <a:t>Dostatok činnosti počas dňa – učenie, naše záujmy</a:t>
            </a:r>
          </a:p>
          <a:p>
            <a:r>
              <a:rPr lang="sk-SK" dirty="0"/>
              <a:t>Fyzická aktivita – cvičenie prechádzky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2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E5624-560C-41E6-8441-6D8CAF32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20207"/>
            <a:ext cx="9601196" cy="1303867"/>
          </a:xfrm>
        </p:spPr>
        <p:txBody>
          <a:bodyPr/>
          <a:lstStyle/>
          <a:p>
            <a:r>
              <a:rPr lang="sk-SK" dirty="0"/>
              <a:t>Zachovanie denného režimu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BB1CD1-C950-4C27-A673-0025138A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1207"/>
            <a:ext cx="9601196" cy="330094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/>
              <a:t>Ranné vstávanie v čase ako pri normálnom vyučovaní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Oblečiem sa a neostávam v pyžame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Zistím, aké zadania mi vyučujúci poslali a na základe potreby si urobím zoznam úloh, ktoré mám v daný deň splniť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Keď sa neviem sústrediť, urobím si pauzu (krátka prechádzka, domáca činnosť)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Nenechávam si zadania a úlohy na ďalšie dni, predídem tak nahromadeniu povinností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729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E5624-560C-41E6-8441-6D8CAF32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 dirty="0"/>
              <a:t>Čo sa nadbytkom času?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BB1CD1-C950-4C27-A673-0025138A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sk-SK" dirty="0"/>
              <a:t>Pandémia nám priniesla dostatok voľného času, ktorý sa dá efektívne využiť</a:t>
            </a:r>
          </a:p>
          <a:p>
            <a:r>
              <a:rPr lang="sk-SK" dirty="0"/>
              <a:t>Zdokonaľujte sa v oblastiach, na ktoré ste inak nemali čas</a:t>
            </a:r>
          </a:p>
          <a:p>
            <a:r>
              <a:rPr lang="sk-SK" dirty="0"/>
              <a:t>Napríklad sa učte jazyky (stiahnite si aplikácie, pozrite online videá)</a:t>
            </a:r>
          </a:p>
          <a:p>
            <a:r>
              <a:rPr lang="sk-SK" dirty="0"/>
              <a:t>Čítajte knihy, pozerajte dokumenty</a:t>
            </a:r>
          </a:p>
          <a:p>
            <a:endParaRPr lang="sk-SK" dirty="0"/>
          </a:p>
        </p:txBody>
      </p:sp>
      <p:pic>
        <p:nvPicPr>
          <p:cNvPr id="5" name="Obrázok 4" descr="Obrázok, na ktorom je osoba&#10;&#10;Automaticky generovaný popis">
            <a:extLst>
              <a:ext uri="{FF2B5EF4-FFF2-40B4-BE49-F238E27FC236}">
                <a16:creationId xmlns:a16="http://schemas.microsoft.com/office/drawing/2014/main" id="{2BC94069-BA24-4356-97E7-9B64C3CC2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42" r="40019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3062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E5624-560C-41E6-8441-6D8CAF32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BB1CD1-C950-4C27-A673-0025138A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Naučte sa nové veci, dnes existuje online množstvo kurzov, ktoré viete absolvovať</a:t>
            </a:r>
          </a:p>
          <a:p>
            <a:r>
              <a:rPr lang="sk-SK" dirty="0"/>
              <a:t>Robte veci, ktoré máte radi (pozeranie seriálov, filmov, cvičenie)</a:t>
            </a:r>
          </a:p>
          <a:p>
            <a:r>
              <a:rPr lang="sk-SK" dirty="0"/>
              <a:t>Využite čas na doplnenie vašich nedostatkov v školských vedomostiach </a:t>
            </a:r>
          </a:p>
          <a:p>
            <a:r>
              <a:rPr lang="sk-SK" dirty="0"/>
              <a:t>Nebojte sa a s učivom, s ktorým máte problém sa obráťte na vyučujúceho, určite vám bude chcieť </a:t>
            </a:r>
            <a:r>
              <a:rPr lang="sk-SK"/>
              <a:t>ochotne pomôcť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079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E5624-560C-41E6-8441-6D8CAF32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BB1CD1-C950-4C27-A673-0025138A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prípade, že vás táto téma zaujala a máte nejaké otázky, poprípade by ste chceli prediskutovať iný problém, neváhajte a kontaktujte ma na adrese </a:t>
            </a:r>
            <a:r>
              <a:rPr lang="sk-SK" b="0" i="0" dirty="0">
                <a:solidFill>
                  <a:srgbClr val="000000"/>
                </a:solidFill>
                <a:effectLst/>
                <a:latin typeface="LatoWebBold"/>
                <a:hlinkClick r:id="rId2"/>
              </a:rPr>
              <a:t>hijjova.laura@soszke.sk</a:t>
            </a:r>
            <a:endParaRPr lang="sk-SK" dirty="0">
              <a:solidFill>
                <a:srgbClr val="000000"/>
              </a:solidFill>
              <a:latin typeface="LatoWebBold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6927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1056</TotalTime>
  <Words>402</Words>
  <Application>Microsoft Office PowerPoint</Application>
  <PresentationFormat>Širokouhlá</PresentationFormat>
  <Paragraphs>38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Garamond</vt:lpstr>
      <vt:lpstr>LatoWebBold</vt:lpstr>
      <vt:lpstr>Prírodný</vt:lpstr>
      <vt:lpstr>Duševné zdravie počas pandémie Ako zvládať bežný deň?</vt:lpstr>
      <vt:lpstr>Negatívne dôsledky pandémie </vt:lpstr>
      <vt:lpstr>Sociálna izolácia</vt:lpstr>
      <vt:lpstr>Úzkosť</vt:lpstr>
      <vt:lpstr>Prekonanie úzkosti</vt:lpstr>
      <vt:lpstr>Zachovanie denného režimu</vt:lpstr>
      <vt:lpstr>Čo sa nadbytkom času?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Duševné zdravie počas pandémie Ako zvládať bežný deň?</dc:title>
  <dc:creator>Laura Hijjová</dc:creator>
  <cp:lastModifiedBy>Laura Hijjová</cp:lastModifiedBy>
  <cp:revision>13</cp:revision>
  <dcterms:created xsi:type="dcterms:W3CDTF">2021-01-13T14:56:40Z</dcterms:created>
  <dcterms:modified xsi:type="dcterms:W3CDTF">2021-01-14T08:40:20Z</dcterms:modified>
</cp:coreProperties>
</file>