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7" r:id="rId2"/>
    <p:sldId id="270" r:id="rId3"/>
    <p:sldId id="258" r:id="rId4"/>
    <p:sldId id="259" r:id="rId5"/>
    <p:sldId id="273" r:id="rId6"/>
    <p:sldId id="260" r:id="rId7"/>
    <p:sldId id="261" r:id="rId8"/>
    <p:sldId id="266" r:id="rId9"/>
    <p:sldId id="267" r:id="rId10"/>
    <p:sldId id="269" r:id="rId11"/>
    <p:sldId id="265" r:id="rId12"/>
    <p:sldId id="264" r:id="rId13"/>
    <p:sldId id="256" r:id="rId14"/>
    <p:sldId id="271" r:id="rId15"/>
    <p:sldId id="272" r:id="rId16"/>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5" d="100"/>
          <a:sy n="85" d="100"/>
        </p:scale>
        <p:origin x="-1482"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ymbol zastępczy nagłówka 1"/>
          <p:cNvSpPr txBox="1">
            <a:spLocks noGrp="1"/>
          </p:cNvSpPr>
          <p:nvPr>
            <p:ph type="hdr" sz="quarter"/>
          </p:nvPr>
        </p:nvSpPr>
        <p:spPr>
          <a:xfrm>
            <a:off x="0" y="0"/>
            <a:ext cx="2971800" cy="457200"/>
          </a:xfrm>
          <a:prstGeom prst="rect">
            <a:avLst/>
          </a:prstGeom>
          <a:noFill/>
          <a:ln>
            <a:noFill/>
          </a:ln>
        </p:spPr>
        <p:txBody>
          <a:bodyPr vert="horz" wrap="square" lIns="91440" tIns="45720" rIns="91440" bIns="45720" anchor="t" anchorCtr="0" compatLnSpc="1"/>
          <a:lstStyle>
            <a:lvl1pPr marL="0" marR="0" lvl="0" indent="0" algn="l" defTabSz="914400" rtl="0" fontAlgn="auto" hangingPunct="1">
              <a:lnSpc>
                <a:spcPct val="100000"/>
              </a:lnSpc>
              <a:spcBef>
                <a:spcPts val="0"/>
              </a:spcBef>
              <a:spcAft>
                <a:spcPts val="0"/>
              </a:spcAft>
              <a:buNone/>
              <a:tabLst/>
              <a:defRPr lang="pl-PL" sz="1200" b="0" i="0" u="none" strike="noStrike" kern="1200" cap="none" spc="0" baseline="0">
                <a:solidFill>
                  <a:srgbClr val="000000"/>
                </a:solidFill>
                <a:uFillTx/>
                <a:latin typeface="Calibri"/>
              </a:defRPr>
            </a:lvl1pPr>
          </a:lstStyle>
          <a:p>
            <a:pPr lvl="0"/>
            <a:endParaRPr lang="pl-PL"/>
          </a:p>
        </p:txBody>
      </p:sp>
      <p:sp>
        <p:nvSpPr>
          <p:cNvPr id="3" name="Symbol zastępczy daty 2"/>
          <p:cNvSpPr txBox="1">
            <a:spLocks noGrp="1"/>
          </p:cNvSpPr>
          <p:nvPr>
            <p:ph type="dt" idx="1"/>
          </p:nvPr>
        </p:nvSpPr>
        <p:spPr>
          <a:xfrm>
            <a:off x="3884608" y="0"/>
            <a:ext cx="2971800" cy="457200"/>
          </a:xfrm>
          <a:prstGeom prst="rect">
            <a:avLst/>
          </a:prstGeom>
          <a:noFill/>
          <a:ln>
            <a:noFill/>
          </a:ln>
        </p:spPr>
        <p:txBody>
          <a:bodyPr vert="horz" wrap="square" lIns="91440" tIns="45720" rIns="91440" bIns="45720" anchor="t" anchorCtr="0" compatLnSpc="1"/>
          <a:lstStyle>
            <a:lvl1pPr marL="0" marR="0" lvl="0" indent="0" algn="r" defTabSz="914400" rtl="0" fontAlgn="auto" hangingPunct="1">
              <a:lnSpc>
                <a:spcPct val="100000"/>
              </a:lnSpc>
              <a:spcBef>
                <a:spcPts val="0"/>
              </a:spcBef>
              <a:spcAft>
                <a:spcPts val="0"/>
              </a:spcAft>
              <a:buNone/>
              <a:tabLst/>
              <a:defRPr lang="pl-PL" sz="1200" b="0" i="0" u="none" strike="noStrike" kern="1200" cap="none" spc="0" baseline="0">
                <a:solidFill>
                  <a:srgbClr val="000000"/>
                </a:solidFill>
                <a:uFillTx/>
                <a:latin typeface="Calibri"/>
              </a:defRPr>
            </a:lvl1pPr>
          </a:lstStyle>
          <a:p>
            <a:pPr lvl="0"/>
            <a:fld id="{C6AE065B-A8DC-4E6B-840B-450CB8752CA1}" type="datetime1">
              <a:rPr lang="pl-PL"/>
              <a:pPr lvl="0"/>
              <a:t>2021-03-16</a:t>
            </a:fld>
            <a:endParaRPr lang="pl-PL"/>
          </a:p>
        </p:txBody>
      </p:sp>
      <p:sp>
        <p:nvSpPr>
          <p:cNvPr id="4" name="Symbol zastępczy obrazu slajdu 3"/>
          <p:cNvSpPr>
            <a:spLocks noGrp="1" noRot="1" noChangeAspect="1"/>
          </p:cNvSpPr>
          <p:nvPr>
            <p:ph type="sldImg" idx="2"/>
          </p:nvPr>
        </p:nvSpPr>
        <p:spPr>
          <a:xfrm>
            <a:off x="1143000" y="685800"/>
            <a:ext cx="4572000" cy="3429000"/>
          </a:xfrm>
          <a:prstGeom prst="rect">
            <a:avLst/>
          </a:prstGeom>
          <a:noFill/>
          <a:ln w="12701">
            <a:solidFill>
              <a:srgbClr val="000000"/>
            </a:solidFill>
            <a:prstDash val="solid"/>
          </a:ln>
        </p:spPr>
      </p:sp>
      <p:sp>
        <p:nvSpPr>
          <p:cNvPr id="5" name="Symbol zastępczy notatek 4"/>
          <p:cNvSpPr txBox="1">
            <a:spLocks noGrp="1"/>
          </p:cNvSpPr>
          <p:nvPr>
            <p:ph type="body" sz="quarter" idx="3"/>
          </p:nvPr>
        </p:nvSpPr>
        <p:spPr>
          <a:xfrm>
            <a:off x="685800" y="4343400"/>
            <a:ext cx="5486400" cy="4114800"/>
          </a:xfrm>
          <a:prstGeom prst="rect">
            <a:avLst/>
          </a:prstGeom>
          <a:noFill/>
          <a:ln>
            <a:noFill/>
          </a:ln>
        </p:spPr>
        <p:txBody>
          <a:bodyPr vert="horz" wrap="square" lIns="91440" tIns="45720" rIns="91440" bIns="45720" anchor="t" anchorCtr="0" compatLnSpc="1"/>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txBox="1">
            <a:spLocks noGrp="1"/>
          </p:cNvSpPr>
          <p:nvPr>
            <p:ph type="ftr" sz="quarter" idx="4"/>
          </p:nvPr>
        </p:nvSpPr>
        <p:spPr>
          <a:xfrm>
            <a:off x="0" y="8685208"/>
            <a:ext cx="2971800" cy="457200"/>
          </a:xfrm>
          <a:prstGeom prst="rect">
            <a:avLst/>
          </a:prstGeom>
          <a:noFill/>
          <a:ln>
            <a:noFill/>
          </a:ln>
        </p:spPr>
        <p:txBody>
          <a:bodyPr vert="horz" wrap="square" lIns="91440" tIns="45720" rIns="91440" bIns="45720" anchor="b" anchorCtr="0" compatLnSpc="1"/>
          <a:lstStyle>
            <a:lvl1pPr marL="0" marR="0" lvl="0" indent="0" algn="l" defTabSz="914400" rtl="0" fontAlgn="auto" hangingPunct="1">
              <a:lnSpc>
                <a:spcPct val="100000"/>
              </a:lnSpc>
              <a:spcBef>
                <a:spcPts val="0"/>
              </a:spcBef>
              <a:spcAft>
                <a:spcPts val="0"/>
              </a:spcAft>
              <a:buNone/>
              <a:tabLst/>
              <a:defRPr lang="pl-PL" sz="1200" b="0" i="0" u="none" strike="noStrike" kern="1200" cap="none" spc="0" baseline="0">
                <a:solidFill>
                  <a:srgbClr val="000000"/>
                </a:solidFill>
                <a:uFillTx/>
                <a:latin typeface="Calibri"/>
              </a:defRPr>
            </a:lvl1pPr>
          </a:lstStyle>
          <a:p>
            <a:pPr lvl="0"/>
            <a:endParaRPr lang="pl-PL"/>
          </a:p>
        </p:txBody>
      </p:sp>
      <p:sp>
        <p:nvSpPr>
          <p:cNvPr id="7" name="Symbol zastępczy numeru slajdu 6"/>
          <p:cNvSpPr txBox="1">
            <a:spLocks noGrp="1"/>
          </p:cNvSpPr>
          <p:nvPr>
            <p:ph type="sldNum" sz="quarter" idx="5"/>
          </p:nvPr>
        </p:nvSpPr>
        <p:spPr>
          <a:xfrm>
            <a:off x="3884608" y="8685208"/>
            <a:ext cx="2971800" cy="457200"/>
          </a:xfrm>
          <a:prstGeom prst="rect">
            <a:avLst/>
          </a:prstGeom>
          <a:noFill/>
          <a:ln>
            <a:noFill/>
          </a:ln>
        </p:spPr>
        <p:txBody>
          <a:bodyPr vert="horz" wrap="square" lIns="91440" tIns="45720" rIns="91440" bIns="45720" anchor="b" anchorCtr="0" compatLnSpc="1"/>
          <a:lstStyle>
            <a:lvl1pPr marL="0" marR="0" lvl="0" indent="0" algn="r" defTabSz="914400" rtl="0" fontAlgn="auto" hangingPunct="1">
              <a:lnSpc>
                <a:spcPct val="100000"/>
              </a:lnSpc>
              <a:spcBef>
                <a:spcPts val="0"/>
              </a:spcBef>
              <a:spcAft>
                <a:spcPts val="0"/>
              </a:spcAft>
              <a:buNone/>
              <a:tabLst/>
              <a:defRPr lang="pl-PL" sz="1200" b="0" i="0" u="none" strike="noStrike" kern="1200" cap="none" spc="0" baseline="0">
                <a:solidFill>
                  <a:srgbClr val="000000"/>
                </a:solidFill>
                <a:uFillTx/>
                <a:latin typeface="Calibri"/>
              </a:defRPr>
            </a:lvl1pPr>
          </a:lstStyle>
          <a:p>
            <a:pPr lvl="0"/>
            <a:fld id="{53C342A8-9E2A-4F3E-8D8B-4EC024F92625}" type="slidenum">
              <a:t>‹#›</a:t>
            </a:fld>
            <a:endParaRPr lang="pl-PL"/>
          </a:p>
        </p:txBody>
      </p:sp>
    </p:spTree>
    <p:extLst>
      <p:ext uri="{BB962C8B-B14F-4D97-AF65-F5344CB8AC3E}">
        <p14:creationId xmlns:p14="http://schemas.microsoft.com/office/powerpoint/2010/main" val="1567767386"/>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pl-PL"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pl-PL"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pl-PL"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pl-PL"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pl-PL"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txBox="1">
            <a:spLocks noGrp="1"/>
          </p:cNvSpPr>
          <p:nvPr>
            <p:ph type="body" sz="quarter" idx="1"/>
          </p:nvPr>
        </p:nvSpPr>
        <p:spPr/>
        <p:txBody>
          <a:bodyPr/>
          <a:lstStyle/>
          <a:p>
            <a:endParaRPr lang="pl-PL"/>
          </a:p>
        </p:txBody>
      </p:sp>
      <p:sp>
        <p:nvSpPr>
          <p:cNvPr id="4" name="Symbol zastępczy numeru slajdu 3"/>
          <p:cNvSpPr txBox="1"/>
          <p:nvPr/>
        </p:nvSpPr>
        <p:spPr>
          <a:xfrm>
            <a:off x="3884608" y="8685208"/>
            <a:ext cx="2971800" cy="457200"/>
          </a:xfrm>
          <a:prstGeom prst="rect">
            <a:avLst/>
          </a:prstGeom>
          <a:noFill/>
          <a:ln>
            <a:noFill/>
          </a:ln>
        </p:spPr>
        <p:txBody>
          <a:bodyPr vert="horz" wrap="square" lIns="91440" tIns="45720" rIns="91440" bIns="45720" anchor="b" anchorCtr="0" compatLnSpc="1"/>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F2D4014-4C2A-429A-867C-1CC073DA091E}" type="slidenum">
              <a:t>10</a:t>
            </a:fld>
            <a:endParaRPr lang="pl-PL" sz="1200" b="0" i="0" u="none" strike="noStrike" kern="1200" cap="none" spc="0" baseline="0">
              <a:solidFill>
                <a:srgbClr val="000000"/>
              </a:solidFill>
              <a:uFillTx/>
              <a:latin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pic>
        <p:nvPicPr>
          <p:cNvPr id="2" name="Picture 7"/>
          <p:cNvPicPr>
            <a:picLocks noChangeAspect="1"/>
          </p:cNvPicPr>
          <p:nvPr/>
        </p:nvPicPr>
        <p:blipFill>
          <a:blip r:embed="rId2"/>
          <a:srcRect/>
          <a:stretch>
            <a:fillRect/>
          </a:stretch>
        </p:blipFill>
        <p:spPr>
          <a:xfrm>
            <a:off x="0" y="0"/>
            <a:ext cx="9144000" cy="6858000"/>
          </a:xfrm>
          <a:prstGeom prst="rect">
            <a:avLst/>
          </a:prstGeom>
          <a:noFill/>
          <a:ln>
            <a:noFill/>
          </a:ln>
        </p:spPr>
      </p:pic>
      <p:sp>
        <p:nvSpPr>
          <p:cNvPr id="3" name="Rectangle 2"/>
          <p:cNvSpPr txBox="1">
            <a:spLocks noGrp="1"/>
          </p:cNvSpPr>
          <p:nvPr>
            <p:ph type="ctrTitle"/>
          </p:nvPr>
        </p:nvSpPr>
        <p:spPr>
          <a:xfrm>
            <a:off x="685800" y="2130423"/>
            <a:ext cx="7772400" cy="1470026"/>
          </a:xfrm>
        </p:spPr>
        <p:txBody>
          <a:bodyPr/>
          <a:lstStyle>
            <a:lvl1pPr>
              <a:defRPr/>
            </a:lvl1pPr>
          </a:lstStyle>
          <a:p>
            <a:pPr lvl="0"/>
            <a:r>
              <a:rPr lang="pl-PL"/>
              <a:t>Kliknij, aby edytować styl</a:t>
            </a:r>
          </a:p>
        </p:txBody>
      </p:sp>
      <p:sp>
        <p:nvSpPr>
          <p:cNvPr id="4" name="Rectangle 3"/>
          <p:cNvSpPr txBox="1">
            <a:spLocks noGrp="1"/>
          </p:cNvSpPr>
          <p:nvPr>
            <p:ph type="subTitle" idx="1"/>
          </p:nvPr>
        </p:nvSpPr>
        <p:spPr>
          <a:xfrm>
            <a:off x="1371600" y="3886200"/>
            <a:ext cx="6400800" cy="1752603"/>
          </a:xfrm>
        </p:spPr>
        <p:txBody>
          <a:bodyPr anchorCtr="1"/>
          <a:lstStyle>
            <a:lvl1pPr marL="0" indent="0" algn="ctr">
              <a:buNone/>
              <a:defRPr/>
            </a:lvl1pPr>
          </a:lstStyle>
          <a:p>
            <a:pPr lvl="0"/>
            <a:r>
              <a:rPr lang="pl-PL"/>
              <a:t>Kliknij, aby edytować styl wzorca podtytułu</a:t>
            </a:r>
          </a:p>
        </p:txBody>
      </p:sp>
      <p:sp>
        <p:nvSpPr>
          <p:cNvPr id="5" name="Rectangle 8"/>
          <p:cNvSpPr txBox="1">
            <a:spLocks noGrp="1"/>
          </p:cNvSpPr>
          <p:nvPr>
            <p:ph type="dt" sz="half" idx="7"/>
          </p:nvPr>
        </p:nvSpPr>
        <p:spPr/>
        <p:txBody>
          <a:bodyPr/>
          <a:lstStyle>
            <a:lvl1pPr>
              <a:defRPr/>
            </a:lvl1pPr>
          </a:lstStyle>
          <a:p>
            <a:pPr lvl="0"/>
            <a:fld id="{7759D0E8-2DC1-41F6-94F1-AD5C806F67F8}" type="datetime1">
              <a:rPr lang="pl-PL"/>
              <a:pPr lvl="0"/>
              <a:t>2021-03-16</a:t>
            </a:fld>
            <a:endParaRPr lang="pl-PL"/>
          </a:p>
        </p:txBody>
      </p:sp>
      <p:sp>
        <p:nvSpPr>
          <p:cNvPr id="6" name="Rectangle 9"/>
          <p:cNvSpPr txBox="1">
            <a:spLocks noGrp="1"/>
          </p:cNvSpPr>
          <p:nvPr>
            <p:ph type="ftr" sz="quarter" idx="9"/>
          </p:nvPr>
        </p:nvSpPr>
        <p:spPr/>
        <p:txBody>
          <a:bodyPr/>
          <a:lstStyle>
            <a:lvl1pPr>
              <a:defRPr/>
            </a:lvl1pPr>
          </a:lstStyle>
          <a:p>
            <a:pPr lvl="0"/>
            <a:endParaRPr lang="pl-PL"/>
          </a:p>
        </p:txBody>
      </p:sp>
      <p:sp>
        <p:nvSpPr>
          <p:cNvPr id="7" name="Rectangle 10"/>
          <p:cNvSpPr txBox="1">
            <a:spLocks noGrp="1"/>
          </p:cNvSpPr>
          <p:nvPr>
            <p:ph type="sldNum" sz="quarter" idx="8"/>
          </p:nvPr>
        </p:nvSpPr>
        <p:spPr/>
        <p:txBody>
          <a:bodyPr/>
          <a:lstStyle>
            <a:lvl1pPr>
              <a:defRPr/>
            </a:lvl1pPr>
          </a:lstStyle>
          <a:p>
            <a:pPr lvl="0"/>
            <a:fld id="{B9B8ECB8-7330-47C7-A683-31878E052A2C}" type="slidenum">
              <a:t>‹#›</a:t>
            </a:fld>
            <a:endParaRPr lang="pl-PL"/>
          </a:p>
        </p:txBody>
      </p:sp>
    </p:spTree>
    <p:extLst>
      <p:ext uri="{BB962C8B-B14F-4D97-AF65-F5344CB8AC3E}">
        <p14:creationId xmlns:p14="http://schemas.microsoft.com/office/powerpoint/2010/main" val="40165083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pl-PL"/>
              <a:t>Kliknij, aby edytować styl</a:t>
            </a:r>
            <a:endParaRPr lang="en-US"/>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Rectangle 4"/>
          <p:cNvSpPr txBox="1">
            <a:spLocks noGrp="1"/>
          </p:cNvSpPr>
          <p:nvPr>
            <p:ph type="dt" sz="half" idx="7"/>
          </p:nvPr>
        </p:nvSpPr>
        <p:spPr/>
        <p:txBody>
          <a:bodyPr/>
          <a:lstStyle>
            <a:lvl1pPr>
              <a:defRPr/>
            </a:lvl1pPr>
          </a:lstStyle>
          <a:p>
            <a:pPr lvl="0"/>
            <a:fld id="{7BF7A7C6-B3E1-44D3-A8A6-4ABF41A2053C}" type="datetime1">
              <a:rPr lang="pl-PL"/>
              <a:pPr lvl="0"/>
              <a:t>2021-03-16</a:t>
            </a:fld>
            <a:endParaRPr lang="pl-PL"/>
          </a:p>
        </p:txBody>
      </p:sp>
      <p:sp>
        <p:nvSpPr>
          <p:cNvPr id="5" name="Rectangle 5"/>
          <p:cNvSpPr txBox="1">
            <a:spLocks noGrp="1"/>
          </p:cNvSpPr>
          <p:nvPr>
            <p:ph type="ftr" sz="quarter" idx="9"/>
          </p:nvPr>
        </p:nvSpPr>
        <p:spPr/>
        <p:txBody>
          <a:bodyPr/>
          <a:lstStyle>
            <a:lvl1pPr>
              <a:defRPr/>
            </a:lvl1pPr>
          </a:lstStyle>
          <a:p>
            <a:pPr lvl="0"/>
            <a:endParaRPr lang="pl-PL"/>
          </a:p>
        </p:txBody>
      </p:sp>
      <p:sp>
        <p:nvSpPr>
          <p:cNvPr id="6" name="Rectangle 6"/>
          <p:cNvSpPr txBox="1">
            <a:spLocks noGrp="1"/>
          </p:cNvSpPr>
          <p:nvPr>
            <p:ph type="sldNum" sz="quarter" idx="8"/>
          </p:nvPr>
        </p:nvSpPr>
        <p:spPr/>
        <p:txBody>
          <a:bodyPr/>
          <a:lstStyle>
            <a:lvl1pPr>
              <a:defRPr/>
            </a:lvl1pPr>
          </a:lstStyle>
          <a:p>
            <a:pPr lvl="0"/>
            <a:fld id="{A2CE06C0-1712-4FB5-B110-841FA868A71E}" type="slidenum">
              <a:t>‹#›</a:t>
            </a:fld>
            <a:endParaRPr lang="pl-PL"/>
          </a:p>
        </p:txBody>
      </p:sp>
    </p:spTree>
    <p:extLst>
      <p:ext uri="{BB962C8B-B14F-4D97-AF65-F5344CB8AC3E}">
        <p14:creationId xmlns:p14="http://schemas.microsoft.com/office/powerpoint/2010/main" val="30467826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6629400" y="579436"/>
            <a:ext cx="2057400" cy="5211759"/>
          </a:xfrm>
        </p:spPr>
        <p:txBody>
          <a:bodyPr vert="eaVert"/>
          <a:lstStyle>
            <a:lvl1pPr>
              <a:defRPr/>
            </a:lvl1pPr>
          </a:lstStyle>
          <a:p>
            <a:pPr lvl="0"/>
            <a:r>
              <a:rPr lang="pl-PL"/>
              <a:t>Kliknij, aby edytować styl</a:t>
            </a:r>
            <a:endParaRPr lang="en-US"/>
          </a:p>
        </p:txBody>
      </p:sp>
      <p:sp>
        <p:nvSpPr>
          <p:cNvPr id="3" name="Vertical Text Placeholder 2"/>
          <p:cNvSpPr txBox="1">
            <a:spLocks noGrp="1"/>
          </p:cNvSpPr>
          <p:nvPr>
            <p:ph type="body" orient="vert" idx="1"/>
          </p:nvPr>
        </p:nvSpPr>
        <p:spPr>
          <a:xfrm>
            <a:off x="457200" y="579436"/>
            <a:ext cx="6019796" cy="5211759"/>
          </a:xfrm>
        </p:spPr>
        <p:txBody>
          <a:bodyPr vert="eaVert"/>
          <a:lstStyle>
            <a:lvl1pPr>
              <a:defRPr/>
            </a:lvl1pPr>
            <a:lvl2pPr>
              <a:defRPr/>
            </a:lvl2pPr>
            <a:lvl3pPr>
              <a:defRPr/>
            </a:lvl3pPr>
            <a:lvl4pPr>
              <a:defRPr/>
            </a:lvl4pPr>
            <a:lvl5pPr>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Rectangle 4"/>
          <p:cNvSpPr txBox="1">
            <a:spLocks noGrp="1"/>
          </p:cNvSpPr>
          <p:nvPr>
            <p:ph type="dt" sz="half" idx="7"/>
          </p:nvPr>
        </p:nvSpPr>
        <p:spPr/>
        <p:txBody>
          <a:bodyPr/>
          <a:lstStyle>
            <a:lvl1pPr>
              <a:defRPr/>
            </a:lvl1pPr>
          </a:lstStyle>
          <a:p>
            <a:pPr lvl="0"/>
            <a:fld id="{FC495752-4954-4D69-AA4E-2A316C138AD6}" type="datetime1">
              <a:rPr lang="pl-PL"/>
              <a:pPr lvl="0"/>
              <a:t>2021-03-16</a:t>
            </a:fld>
            <a:endParaRPr lang="pl-PL"/>
          </a:p>
        </p:txBody>
      </p:sp>
      <p:sp>
        <p:nvSpPr>
          <p:cNvPr id="5" name="Rectangle 5"/>
          <p:cNvSpPr txBox="1">
            <a:spLocks noGrp="1"/>
          </p:cNvSpPr>
          <p:nvPr>
            <p:ph type="ftr" sz="quarter" idx="9"/>
          </p:nvPr>
        </p:nvSpPr>
        <p:spPr/>
        <p:txBody>
          <a:bodyPr/>
          <a:lstStyle>
            <a:lvl1pPr>
              <a:defRPr/>
            </a:lvl1pPr>
          </a:lstStyle>
          <a:p>
            <a:pPr lvl="0"/>
            <a:endParaRPr lang="pl-PL"/>
          </a:p>
        </p:txBody>
      </p:sp>
      <p:sp>
        <p:nvSpPr>
          <p:cNvPr id="6" name="Rectangle 6"/>
          <p:cNvSpPr txBox="1">
            <a:spLocks noGrp="1"/>
          </p:cNvSpPr>
          <p:nvPr>
            <p:ph type="sldNum" sz="quarter" idx="8"/>
          </p:nvPr>
        </p:nvSpPr>
        <p:spPr/>
        <p:txBody>
          <a:bodyPr/>
          <a:lstStyle>
            <a:lvl1pPr>
              <a:defRPr/>
            </a:lvl1pPr>
          </a:lstStyle>
          <a:p>
            <a:pPr lvl="0"/>
            <a:fld id="{09C9870D-5630-4883-9F89-78A7F1474DD8}" type="slidenum">
              <a:t>‹#›</a:t>
            </a:fld>
            <a:endParaRPr lang="pl-PL"/>
          </a:p>
        </p:txBody>
      </p:sp>
    </p:spTree>
    <p:extLst>
      <p:ext uri="{BB962C8B-B14F-4D97-AF65-F5344CB8AC3E}">
        <p14:creationId xmlns:p14="http://schemas.microsoft.com/office/powerpoint/2010/main" val="19243191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pl-PL"/>
              <a:t>Kliknij, aby edytować styl</a:t>
            </a:r>
            <a:endParaRPr lang="en-US"/>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Rectangle 4"/>
          <p:cNvSpPr txBox="1">
            <a:spLocks noGrp="1"/>
          </p:cNvSpPr>
          <p:nvPr>
            <p:ph type="dt" sz="half" idx="7"/>
          </p:nvPr>
        </p:nvSpPr>
        <p:spPr/>
        <p:txBody>
          <a:bodyPr/>
          <a:lstStyle>
            <a:lvl1pPr>
              <a:defRPr/>
            </a:lvl1pPr>
          </a:lstStyle>
          <a:p>
            <a:pPr lvl="0"/>
            <a:fld id="{12AC2326-36EB-434F-8F68-AAE4F68FABD3}" type="datetime1">
              <a:rPr lang="pl-PL"/>
              <a:pPr lvl="0"/>
              <a:t>2021-03-16</a:t>
            </a:fld>
            <a:endParaRPr lang="pl-PL"/>
          </a:p>
        </p:txBody>
      </p:sp>
      <p:sp>
        <p:nvSpPr>
          <p:cNvPr id="5" name="Rectangle 5"/>
          <p:cNvSpPr txBox="1">
            <a:spLocks noGrp="1"/>
          </p:cNvSpPr>
          <p:nvPr>
            <p:ph type="ftr" sz="quarter" idx="9"/>
          </p:nvPr>
        </p:nvSpPr>
        <p:spPr/>
        <p:txBody>
          <a:bodyPr/>
          <a:lstStyle>
            <a:lvl1pPr>
              <a:defRPr/>
            </a:lvl1pPr>
          </a:lstStyle>
          <a:p>
            <a:pPr lvl="0"/>
            <a:endParaRPr lang="pl-PL"/>
          </a:p>
        </p:txBody>
      </p:sp>
      <p:sp>
        <p:nvSpPr>
          <p:cNvPr id="6" name="Rectangle 6"/>
          <p:cNvSpPr txBox="1">
            <a:spLocks noGrp="1"/>
          </p:cNvSpPr>
          <p:nvPr>
            <p:ph type="sldNum" sz="quarter" idx="8"/>
          </p:nvPr>
        </p:nvSpPr>
        <p:spPr/>
        <p:txBody>
          <a:bodyPr/>
          <a:lstStyle>
            <a:lvl1pPr>
              <a:defRPr/>
            </a:lvl1pPr>
          </a:lstStyle>
          <a:p>
            <a:pPr lvl="0"/>
            <a:fld id="{6D22E604-B4F3-4924-85E0-645569CB8A56}" type="slidenum">
              <a:t>‹#›</a:t>
            </a:fld>
            <a:endParaRPr lang="pl-PL"/>
          </a:p>
        </p:txBody>
      </p:sp>
    </p:spTree>
    <p:extLst>
      <p:ext uri="{BB962C8B-B14F-4D97-AF65-F5344CB8AC3E}">
        <p14:creationId xmlns:p14="http://schemas.microsoft.com/office/powerpoint/2010/main" val="40430917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txBox="1">
            <a:spLocks noGrp="1"/>
          </p:cNvSpPr>
          <p:nvPr>
            <p:ph type="title"/>
          </p:nvPr>
        </p:nvSpPr>
        <p:spPr>
          <a:xfrm>
            <a:off x="722311" y="4406895"/>
            <a:ext cx="7772400" cy="1362071"/>
          </a:xfrm>
        </p:spPr>
        <p:txBody>
          <a:bodyPr anchor="t" anchorCtr="0"/>
          <a:lstStyle>
            <a:lvl1pPr algn="l">
              <a:defRPr sz="4000" b="1" cap="all"/>
            </a:lvl1pPr>
          </a:lstStyle>
          <a:p>
            <a:pPr lvl="0"/>
            <a:r>
              <a:rPr lang="pl-PL"/>
              <a:t>Kliknij, aby edytować styl</a:t>
            </a:r>
            <a:endParaRPr lang="en-US"/>
          </a:p>
        </p:txBody>
      </p:sp>
      <p:sp>
        <p:nvSpPr>
          <p:cNvPr id="3" name="Text Placeholder 2"/>
          <p:cNvSpPr txBox="1">
            <a:spLocks noGrp="1"/>
          </p:cNvSpPr>
          <p:nvPr>
            <p:ph type="body" idx="1"/>
          </p:nvPr>
        </p:nvSpPr>
        <p:spPr>
          <a:xfrm>
            <a:off x="722311" y="2906713"/>
            <a:ext cx="7772400" cy="1500182"/>
          </a:xfrm>
        </p:spPr>
        <p:txBody>
          <a:bodyPr anchor="b"/>
          <a:lstStyle>
            <a:lvl1pPr marL="0" indent="0">
              <a:spcBef>
                <a:spcPts val="500"/>
              </a:spcBef>
              <a:buNone/>
              <a:defRPr sz="2000"/>
            </a:lvl1pPr>
          </a:lstStyle>
          <a:p>
            <a:pPr lvl="0"/>
            <a:r>
              <a:rPr lang="pl-PL"/>
              <a:t>Kliknij, aby edytować style wzorca tekstu</a:t>
            </a:r>
          </a:p>
        </p:txBody>
      </p:sp>
      <p:sp>
        <p:nvSpPr>
          <p:cNvPr id="4" name="Rectangle 4"/>
          <p:cNvSpPr txBox="1">
            <a:spLocks noGrp="1"/>
          </p:cNvSpPr>
          <p:nvPr>
            <p:ph type="dt" sz="half" idx="7"/>
          </p:nvPr>
        </p:nvSpPr>
        <p:spPr/>
        <p:txBody>
          <a:bodyPr/>
          <a:lstStyle>
            <a:lvl1pPr>
              <a:defRPr/>
            </a:lvl1pPr>
          </a:lstStyle>
          <a:p>
            <a:pPr lvl="0"/>
            <a:fld id="{F504D9F1-8FEC-43CE-AAE7-928871CFFBD3}" type="datetime1">
              <a:rPr lang="pl-PL"/>
              <a:pPr lvl="0"/>
              <a:t>2021-03-16</a:t>
            </a:fld>
            <a:endParaRPr lang="pl-PL"/>
          </a:p>
        </p:txBody>
      </p:sp>
      <p:sp>
        <p:nvSpPr>
          <p:cNvPr id="5" name="Rectangle 5"/>
          <p:cNvSpPr txBox="1">
            <a:spLocks noGrp="1"/>
          </p:cNvSpPr>
          <p:nvPr>
            <p:ph type="ftr" sz="quarter" idx="9"/>
          </p:nvPr>
        </p:nvSpPr>
        <p:spPr/>
        <p:txBody>
          <a:bodyPr/>
          <a:lstStyle>
            <a:lvl1pPr>
              <a:defRPr/>
            </a:lvl1pPr>
          </a:lstStyle>
          <a:p>
            <a:pPr lvl="0"/>
            <a:endParaRPr lang="pl-PL"/>
          </a:p>
        </p:txBody>
      </p:sp>
      <p:sp>
        <p:nvSpPr>
          <p:cNvPr id="6" name="Rectangle 6"/>
          <p:cNvSpPr txBox="1">
            <a:spLocks noGrp="1"/>
          </p:cNvSpPr>
          <p:nvPr>
            <p:ph type="sldNum" sz="quarter" idx="8"/>
          </p:nvPr>
        </p:nvSpPr>
        <p:spPr/>
        <p:txBody>
          <a:bodyPr/>
          <a:lstStyle>
            <a:lvl1pPr>
              <a:defRPr/>
            </a:lvl1pPr>
          </a:lstStyle>
          <a:p>
            <a:pPr lvl="0"/>
            <a:fld id="{4CA2570D-6F1F-4CC2-B8F0-AA602EAD6434}" type="slidenum">
              <a:t>‹#›</a:t>
            </a:fld>
            <a:endParaRPr lang="pl-PL"/>
          </a:p>
        </p:txBody>
      </p:sp>
    </p:spTree>
    <p:extLst>
      <p:ext uri="{BB962C8B-B14F-4D97-AF65-F5344CB8AC3E}">
        <p14:creationId xmlns:p14="http://schemas.microsoft.com/office/powerpoint/2010/main" val="12150044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pl-PL"/>
              <a:t>Kliknij, aby edytować styl</a:t>
            </a:r>
            <a:endParaRPr lang="en-US"/>
          </a:p>
        </p:txBody>
      </p:sp>
      <p:sp>
        <p:nvSpPr>
          <p:cNvPr id="3" name="Content Placeholder 2"/>
          <p:cNvSpPr txBox="1">
            <a:spLocks noGrp="1"/>
          </p:cNvSpPr>
          <p:nvPr>
            <p:ph idx="1"/>
          </p:nvPr>
        </p:nvSpPr>
        <p:spPr>
          <a:xfrm>
            <a:off x="457200" y="1904996"/>
            <a:ext cx="4038603" cy="3886200"/>
          </a:xfrm>
        </p:spPr>
        <p:txBody>
          <a:bodyPr/>
          <a:lstStyle>
            <a:lvl1pPr>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Content Placeholder 3"/>
          <p:cNvSpPr txBox="1">
            <a:spLocks noGrp="1"/>
          </p:cNvSpPr>
          <p:nvPr>
            <p:ph idx="2"/>
          </p:nvPr>
        </p:nvSpPr>
        <p:spPr>
          <a:xfrm>
            <a:off x="4648196" y="1904996"/>
            <a:ext cx="4038603" cy="3886200"/>
          </a:xfrm>
        </p:spPr>
        <p:txBody>
          <a:bodyPr/>
          <a:lstStyle>
            <a:lvl1pPr>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5" name="Rectangle 4"/>
          <p:cNvSpPr txBox="1">
            <a:spLocks noGrp="1"/>
          </p:cNvSpPr>
          <p:nvPr>
            <p:ph type="dt" sz="half" idx="7"/>
          </p:nvPr>
        </p:nvSpPr>
        <p:spPr/>
        <p:txBody>
          <a:bodyPr/>
          <a:lstStyle>
            <a:lvl1pPr>
              <a:defRPr/>
            </a:lvl1pPr>
          </a:lstStyle>
          <a:p>
            <a:pPr lvl="0"/>
            <a:fld id="{AE5736B5-C095-4131-80C7-5638CED33FB5}" type="datetime1">
              <a:rPr lang="pl-PL"/>
              <a:pPr lvl="0"/>
              <a:t>2021-03-16</a:t>
            </a:fld>
            <a:endParaRPr lang="pl-PL"/>
          </a:p>
        </p:txBody>
      </p:sp>
      <p:sp>
        <p:nvSpPr>
          <p:cNvPr id="6" name="Rectangle 5"/>
          <p:cNvSpPr txBox="1">
            <a:spLocks noGrp="1"/>
          </p:cNvSpPr>
          <p:nvPr>
            <p:ph type="ftr" sz="quarter" idx="9"/>
          </p:nvPr>
        </p:nvSpPr>
        <p:spPr/>
        <p:txBody>
          <a:bodyPr/>
          <a:lstStyle>
            <a:lvl1pPr>
              <a:defRPr/>
            </a:lvl1pPr>
          </a:lstStyle>
          <a:p>
            <a:pPr lvl="0"/>
            <a:endParaRPr lang="pl-PL"/>
          </a:p>
        </p:txBody>
      </p:sp>
      <p:sp>
        <p:nvSpPr>
          <p:cNvPr id="7" name="Rectangle 6"/>
          <p:cNvSpPr txBox="1">
            <a:spLocks noGrp="1"/>
          </p:cNvSpPr>
          <p:nvPr>
            <p:ph type="sldNum" sz="quarter" idx="8"/>
          </p:nvPr>
        </p:nvSpPr>
        <p:spPr/>
        <p:txBody>
          <a:bodyPr/>
          <a:lstStyle>
            <a:lvl1pPr>
              <a:defRPr/>
            </a:lvl1pPr>
          </a:lstStyle>
          <a:p>
            <a:pPr lvl="0"/>
            <a:fld id="{A9309ED8-61E6-4E50-8F01-03279DA5B6E5}" type="slidenum">
              <a:t>‹#›</a:t>
            </a:fld>
            <a:endParaRPr lang="pl-PL"/>
          </a:p>
        </p:txBody>
      </p:sp>
    </p:spTree>
    <p:extLst>
      <p:ext uri="{BB962C8B-B14F-4D97-AF65-F5344CB8AC3E}">
        <p14:creationId xmlns:p14="http://schemas.microsoft.com/office/powerpoint/2010/main" val="691977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4640"/>
            <a:ext cx="8229600" cy="1143000"/>
          </a:xfrm>
        </p:spPr>
        <p:txBody>
          <a:bodyPr/>
          <a:lstStyle>
            <a:lvl1pPr>
              <a:defRPr/>
            </a:lvl1pPr>
          </a:lstStyle>
          <a:p>
            <a:pPr lvl="0"/>
            <a:r>
              <a:rPr lang="pl-PL"/>
              <a:t>Kliknij, aby edytować styl</a:t>
            </a:r>
            <a:endParaRPr lang="en-US"/>
          </a:p>
        </p:txBody>
      </p:sp>
      <p:sp>
        <p:nvSpPr>
          <p:cNvPr id="3" name="Text Placeholder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pl-PL"/>
              <a:t>Kliknij, aby edytować style wzorca tekstu</a:t>
            </a:r>
          </a:p>
        </p:txBody>
      </p:sp>
      <p:sp>
        <p:nvSpPr>
          <p:cNvPr id="4" name="Content Placeholder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5" name="Text Placeholder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pl-PL"/>
              <a:t>Kliknij, aby edytować style wzorca tekstu</a:t>
            </a:r>
          </a:p>
        </p:txBody>
      </p:sp>
      <p:sp>
        <p:nvSpPr>
          <p:cNvPr id="6" name="Content Placeholder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7" name="Rectangle 4"/>
          <p:cNvSpPr txBox="1">
            <a:spLocks noGrp="1"/>
          </p:cNvSpPr>
          <p:nvPr>
            <p:ph type="dt" sz="half" idx="7"/>
          </p:nvPr>
        </p:nvSpPr>
        <p:spPr/>
        <p:txBody>
          <a:bodyPr/>
          <a:lstStyle>
            <a:lvl1pPr>
              <a:defRPr/>
            </a:lvl1pPr>
          </a:lstStyle>
          <a:p>
            <a:pPr lvl="0"/>
            <a:fld id="{407CA666-CD86-4E53-BC00-CDE0B806E0E2}" type="datetime1">
              <a:rPr lang="pl-PL"/>
              <a:pPr lvl="0"/>
              <a:t>2021-03-16</a:t>
            </a:fld>
            <a:endParaRPr lang="pl-PL"/>
          </a:p>
        </p:txBody>
      </p:sp>
      <p:sp>
        <p:nvSpPr>
          <p:cNvPr id="8" name="Rectangle 5"/>
          <p:cNvSpPr txBox="1">
            <a:spLocks noGrp="1"/>
          </p:cNvSpPr>
          <p:nvPr>
            <p:ph type="ftr" sz="quarter" idx="9"/>
          </p:nvPr>
        </p:nvSpPr>
        <p:spPr/>
        <p:txBody>
          <a:bodyPr/>
          <a:lstStyle>
            <a:lvl1pPr>
              <a:defRPr/>
            </a:lvl1pPr>
          </a:lstStyle>
          <a:p>
            <a:pPr lvl="0"/>
            <a:endParaRPr lang="pl-PL"/>
          </a:p>
        </p:txBody>
      </p:sp>
      <p:sp>
        <p:nvSpPr>
          <p:cNvPr id="9" name="Rectangle 6"/>
          <p:cNvSpPr txBox="1">
            <a:spLocks noGrp="1"/>
          </p:cNvSpPr>
          <p:nvPr>
            <p:ph type="sldNum" sz="quarter" idx="8"/>
          </p:nvPr>
        </p:nvSpPr>
        <p:spPr/>
        <p:txBody>
          <a:bodyPr/>
          <a:lstStyle>
            <a:lvl1pPr>
              <a:defRPr/>
            </a:lvl1pPr>
          </a:lstStyle>
          <a:p>
            <a:pPr lvl="0"/>
            <a:fld id="{9C032A1A-41AF-4C67-B7CD-45183CCA453E}" type="slidenum">
              <a:t>‹#›</a:t>
            </a:fld>
            <a:endParaRPr lang="pl-PL"/>
          </a:p>
        </p:txBody>
      </p:sp>
    </p:spTree>
    <p:extLst>
      <p:ext uri="{BB962C8B-B14F-4D97-AF65-F5344CB8AC3E}">
        <p14:creationId xmlns:p14="http://schemas.microsoft.com/office/powerpoint/2010/main" val="32938381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pl-PL"/>
              <a:t>Kliknij, aby edytować styl</a:t>
            </a:r>
            <a:endParaRPr lang="en-US"/>
          </a:p>
        </p:txBody>
      </p:sp>
      <p:sp>
        <p:nvSpPr>
          <p:cNvPr id="3" name="Rectangle 4"/>
          <p:cNvSpPr txBox="1">
            <a:spLocks noGrp="1"/>
          </p:cNvSpPr>
          <p:nvPr>
            <p:ph type="dt" sz="half" idx="7"/>
          </p:nvPr>
        </p:nvSpPr>
        <p:spPr/>
        <p:txBody>
          <a:bodyPr/>
          <a:lstStyle>
            <a:lvl1pPr>
              <a:defRPr/>
            </a:lvl1pPr>
          </a:lstStyle>
          <a:p>
            <a:pPr lvl="0"/>
            <a:fld id="{C1DE46D9-0D4F-4ED6-9A87-05752C5F9A34}" type="datetime1">
              <a:rPr lang="pl-PL"/>
              <a:pPr lvl="0"/>
              <a:t>2021-03-16</a:t>
            </a:fld>
            <a:endParaRPr lang="pl-PL"/>
          </a:p>
        </p:txBody>
      </p:sp>
      <p:sp>
        <p:nvSpPr>
          <p:cNvPr id="4" name="Rectangle 5"/>
          <p:cNvSpPr txBox="1">
            <a:spLocks noGrp="1"/>
          </p:cNvSpPr>
          <p:nvPr>
            <p:ph type="ftr" sz="quarter" idx="9"/>
          </p:nvPr>
        </p:nvSpPr>
        <p:spPr/>
        <p:txBody>
          <a:bodyPr/>
          <a:lstStyle>
            <a:lvl1pPr>
              <a:defRPr/>
            </a:lvl1pPr>
          </a:lstStyle>
          <a:p>
            <a:pPr lvl="0"/>
            <a:endParaRPr lang="pl-PL"/>
          </a:p>
        </p:txBody>
      </p:sp>
      <p:sp>
        <p:nvSpPr>
          <p:cNvPr id="5" name="Rectangle 6"/>
          <p:cNvSpPr txBox="1">
            <a:spLocks noGrp="1"/>
          </p:cNvSpPr>
          <p:nvPr>
            <p:ph type="sldNum" sz="quarter" idx="8"/>
          </p:nvPr>
        </p:nvSpPr>
        <p:spPr/>
        <p:txBody>
          <a:bodyPr/>
          <a:lstStyle>
            <a:lvl1pPr>
              <a:defRPr/>
            </a:lvl1pPr>
          </a:lstStyle>
          <a:p>
            <a:pPr lvl="0"/>
            <a:fld id="{19B2375A-2C7F-41A0-8E35-086F3CA28DF1}" type="slidenum">
              <a:t>‹#›</a:t>
            </a:fld>
            <a:endParaRPr lang="pl-PL"/>
          </a:p>
        </p:txBody>
      </p:sp>
    </p:spTree>
    <p:extLst>
      <p:ext uri="{BB962C8B-B14F-4D97-AF65-F5344CB8AC3E}">
        <p14:creationId xmlns:p14="http://schemas.microsoft.com/office/powerpoint/2010/main" val="7013067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4"/>
          <p:cNvSpPr txBox="1">
            <a:spLocks noGrp="1"/>
          </p:cNvSpPr>
          <p:nvPr>
            <p:ph type="dt" sz="half" idx="7"/>
          </p:nvPr>
        </p:nvSpPr>
        <p:spPr/>
        <p:txBody>
          <a:bodyPr/>
          <a:lstStyle>
            <a:lvl1pPr>
              <a:defRPr/>
            </a:lvl1pPr>
          </a:lstStyle>
          <a:p>
            <a:pPr lvl="0"/>
            <a:fld id="{B856770A-44A5-487B-8E8C-0DAB589F3EC0}" type="datetime1">
              <a:rPr lang="pl-PL"/>
              <a:pPr lvl="0"/>
              <a:t>2021-03-16</a:t>
            </a:fld>
            <a:endParaRPr lang="pl-PL"/>
          </a:p>
        </p:txBody>
      </p:sp>
      <p:sp>
        <p:nvSpPr>
          <p:cNvPr id="3" name="Rectangle 5"/>
          <p:cNvSpPr txBox="1">
            <a:spLocks noGrp="1"/>
          </p:cNvSpPr>
          <p:nvPr>
            <p:ph type="ftr" sz="quarter" idx="9"/>
          </p:nvPr>
        </p:nvSpPr>
        <p:spPr/>
        <p:txBody>
          <a:bodyPr/>
          <a:lstStyle>
            <a:lvl1pPr>
              <a:defRPr/>
            </a:lvl1pPr>
          </a:lstStyle>
          <a:p>
            <a:pPr lvl="0"/>
            <a:endParaRPr lang="pl-PL"/>
          </a:p>
        </p:txBody>
      </p:sp>
      <p:sp>
        <p:nvSpPr>
          <p:cNvPr id="4" name="Rectangle 6"/>
          <p:cNvSpPr txBox="1">
            <a:spLocks noGrp="1"/>
          </p:cNvSpPr>
          <p:nvPr>
            <p:ph type="sldNum" sz="quarter" idx="8"/>
          </p:nvPr>
        </p:nvSpPr>
        <p:spPr/>
        <p:txBody>
          <a:bodyPr/>
          <a:lstStyle>
            <a:lvl1pPr>
              <a:defRPr/>
            </a:lvl1pPr>
          </a:lstStyle>
          <a:p>
            <a:pPr lvl="0"/>
            <a:fld id="{262899D8-5B9D-48AE-834F-C87C43085390}" type="slidenum">
              <a:t>‹#›</a:t>
            </a:fld>
            <a:endParaRPr lang="pl-PL"/>
          </a:p>
        </p:txBody>
      </p:sp>
    </p:spTree>
    <p:extLst>
      <p:ext uri="{BB962C8B-B14F-4D97-AF65-F5344CB8AC3E}">
        <p14:creationId xmlns:p14="http://schemas.microsoft.com/office/powerpoint/2010/main" val="13226098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3048"/>
            <a:ext cx="3008311" cy="1162046"/>
          </a:xfrm>
        </p:spPr>
        <p:txBody>
          <a:bodyPr anchor="b" anchorCtr="0"/>
          <a:lstStyle>
            <a:lvl1pPr algn="l">
              <a:defRPr sz="2000" b="1"/>
            </a:lvl1pPr>
          </a:lstStyle>
          <a:p>
            <a:pPr lvl="0"/>
            <a:r>
              <a:rPr lang="pl-PL"/>
              <a:t>Kliknij, aby edytować styl</a:t>
            </a:r>
            <a:endParaRPr lang="en-US"/>
          </a:p>
        </p:txBody>
      </p:sp>
      <p:sp>
        <p:nvSpPr>
          <p:cNvPr id="3" name="Content Placeholder 2"/>
          <p:cNvSpPr txBox="1">
            <a:spLocks noGrp="1"/>
          </p:cNvSpPr>
          <p:nvPr>
            <p:ph idx="1"/>
          </p:nvPr>
        </p:nvSpPr>
        <p:spPr>
          <a:xfrm>
            <a:off x="3575047" y="273048"/>
            <a:ext cx="5111752" cy="5853110"/>
          </a:xfrm>
        </p:spPr>
        <p:txBody>
          <a:bodyPr/>
          <a:lstStyle>
            <a:lvl1pPr>
              <a:spcBef>
                <a:spcPts val="800"/>
              </a:spcBef>
              <a:defRPr sz="3200"/>
            </a:lvl1pPr>
            <a:lvl2pPr>
              <a:defRPr/>
            </a:lvl2pPr>
            <a:lvl3pPr>
              <a:defRPr/>
            </a:lvl3pPr>
            <a:lvl4pPr>
              <a:defRPr/>
            </a:lvl4pPr>
            <a:lvl5pPr>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Text Placeholder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pl-PL"/>
              <a:t>Kliknij, aby edytować style wzorca tekstu</a:t>
            </a:r>
          </a:p>
        </p:txBody>
      </p:sp>
      <p:sp>
        <p:nvSpPr>
          <p:cNvPr id="5" name="Rectangle 4"/>
          <p:cNvSpPr txBox="1">
            <a:spLocks noGrp="1"/>
          </p:cNvSpPr>
          <p:nvPr>
            <p:ph type="dt" sz="half" idx="7"/>
          </p:nvPr>
        </p:nvSpPr>
        <p:spPr/>
        <p:txBody>
          <a:bodyPr/>
          <a:lstStyle>
            <a:lvl1pPr>
              <a:defRPr/>
            </a:lvl1pPr>
          </a:lstStyle>
          <a:p>
            <a:pPr lvl="0"/>
            <a:fld id="{864C31CE-5F98-4AF3-9F57-8E573E676BC7}" type="datetime1">
              <a:rPr lang="pl-PL"/>
              <a:pPr lvl="0"/>
              <a:t>2021-03-16</a:t>
            </a:fld>
            <a:endParaRPr lang="pl-PL"/>
          </a:p>
        </p:txBody>
      </p:sp>
      <p:sp>
        <p:nvSpPr>
          <p:cNvPr id="6" name="Rectangle 5"/>
          <p:cNvSpPr txBox="1">
            <a:spLocks noGrp="1"/>
          </p:cNvSpPr>
          <p:nvPr>
            <p:ph type="ftr" sz="quarter" idx="9"/>
          </p:nvPr>
        </p:nvSpPr>
        <p:spPr/>
        <p:txBody>
          <a:bodyPr/>
          <a:lstStyle>
            <a:lvl1pPr>
              <a:defRPr/>
            </a:lvl1pPr>
          </a:lstStyle>
          <a:p>
            <a:pPr lvl="0"/>
            <a:endParaRPr lang="pl-PL"/>
          </a:p>
        </p:txBody>
      </p:sp>
      <p:sp>
        <p:nvSpPr>
          <p:cNvPr id="7" name="Rectangle 6"/>
          <p:cNvSpPr txBox="1">
            <a:spLocks noGrp="1"/>
          </p:cNvSpPr>
          <p:nvPr>
            <p:ph type="sldNum" sz="quarter" idx="8"/>
          </p:nvPr>
        </p:nvSpPr>
        <p:spPr/>
        <p:txBody>
          <a:bodyPr/>
          <a:lstStyle>
            <a:lvl1pPr>
              <a:defRPr/>
            </a:lvl1pPr>
          </a:lstStyle>
          <a:p>
            <a:pPr lvl="0"/>
            <a:fld id="{DA1E6A8E-BC85-48ED-A702-94E15CAD3AD0}" type="slidenum">
              <a:t>‹#›</a:t>
            </a:fld>
            <a:endParaRPr lang="pl-PL"/>
          </a:p>
        </p:txBody>
      </p:sp>
    </p:spTree>
    <p:extLst>
      <p:ext uri="{BB962C8B-B14F-4D97-AF65-F5344CB8AC3E}">
        <p14:creationId xmlns:p14="http://schemas.microsoft.com/office/powerpoint/2010/main" val="1292154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txBox="1">
            <a:spLocks noGrp="1"/>
          </p:cNvSpPr>
          <p:nvPr>
            <p:ph type="title"/>
          </p:nvPr>
        </p:nvSpPr>
        <p:spPr>
          <a:xfrm>
            <a:off x="1792288" y="4800600"/>
            <a:ext cx="5486400" cy="566735"/>
          </a:xfrm>
        </p:spPr>
        <p:txBody>
          <a:bodyPr anchor="b" anchorCtr="0"/>
          <a:lstStyle>
            <a:lvl1pPr algn="l">
              <a:defRPr sz="2000" b="1"/>
            </a:lvl1pPr>
          </a:lstStyle>
          <a:p>
            <a:pPr lvl="0"/>
            <a:r>
              <a:rPr lang="pl-PL"/>
              <a:t>Kliknij, aby edytować styl</a:t>
            </a:r>
            <a:endParaRPr lang="en-US"/>
          </a:p>
        </p:txBody>
      </p:sp>
      <p:sp>
        <p:nvSpPr>
          <p:cNvPr id="3" name="Picture Placeholder 2"/>
          <p:cNvSpPr txBox="1">
            <a:spLocks noGrp="1"/>
          </p:cNvSpPr>
          <p:nvPr>
            <p:ph type="pic" idx="1"/>
          </p:nvPr>
        </p:nvSpPr>
        <p:spPr>
          <a:xfrm>
            <a:off x="1792288" y="612776"/>
            <a:ext cx="5486400" cy="4114800"/>
          </a:xfrm>
        </p:spPr>
        <p:txBody>
          <a:bodyPr/>
          <a:lstStyle>
            <a:lvl1pPr marL="0" indent="0">
              <a:spcBef>
                <a:spcPts val="800"/>
              </a:spcBef>
              <a:buNone/>
              <a:defRPr sz="3200"/>
            </a:lvl1pPr>
          </a:lstStyle>
          <a:p>
            <a:pPr lvl="0"/>
            <a:r>
              <a:rPr lang="pl-PL"/>
              <a:t>Kliknij ikonę, aby dodać obraz</a:t>
            </a:r>
            <a:endParaRPr lang="en-US"/>
          </a:p>
        </p:txBody>
      </p:sp>
      <p:sp>
        <p:nvSpPr>
          <p:cNvPr id="4" name="Text Placeholder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pl-PL"/>
              <a:t>Kliknij, aby edytować style wzorca tekstu</a:t>
            </a:r>
          </a:p>
        </p:txBody>
      </p:sp>
      <p:sp>
        <p:nvSpPr>
          <p:cNvPr id="5" name="Rectangle 4"/>
          <p:cNvSpPr txBox="1">
            <a:spLocks noGrp="1"/>
          </p:cNvSpPr>
          <p:nvPr>
            <p:ph type="dt" sz="half" idx="7"/>
          </p:nvPr>
        </p:nvSpPr>
        <p:spPr/>
        <p:txBody>
          <a:bodyPr/>
          <a:lstStyle>
            <a:lvl1pPr>
              <a:defRPr/>
            </a:lvl1pPr>
          </a:lstStyle>
          <a:p>
            <a:pPr lvl="0"/>
            <a:fld id="{B53F0009-5D74-4E0B-A7BB-62F62FCFD747}" type="datetime1">
              <a:rPr lang="pl-PL"/>
              <a:pPr lvl="0"/>
              <a:t>2021-03-16</a:t>
            </a:fld>
            <a:endParaRPr lang="pl-PL"/>
          </a:p>
        </p:txBody>
      </p:sp>
      <p:sp>
        <p:nvSpPr>
          <p:cNvPr id="6" name="Rectangle 5"/>
          <p:cNvSpPr txBox="1">
            <a:spLocks noGrp="1"/>
          </p:cNvSpPr>
          <p:nvPr>
            <p:ph type="ftr" sz="quarter" idx="9"/>
          </p:nvPr>
        </p:nvSpPr>
        <p:spPr/>
        <p:txBody>
          <a:bodyPr/>
          <a:lstStyle>
            <a:lvl1pPr>
              <a:defRPr/>
            </a:lvl1pPr>
          </a:lstStyle>
          <a:p>
            <a:pPr lvl="0"/>
            <a:endParaRPr lang="pl-PL"/>
          </a:p>
        </p:txBody>
      </p:sp>
      <p:sp>
        <p:nvSpPr>
          <p:cNvPr id="7" name="Rectangle 6"/>
          <p:cNvSpPr txBox="1">
            <a:spLocks noGrp="1"/>
          </p:cNvSpPr>
          <p:nvPr>
            <p:ph type="sldNum" sz="quarter" idx="8"/>
          </p:nvPr>
        </p:nvSpPr>
        <p:spPr/>
        <p:txBody>
          <a:bodyPr/>
          <a:lstStyle>
            <a:lvl1pPr>
              <a:defRPr/>
            </a:lvl1pPr>
          </a:lstStyle>
          <a:p>
            <a:pPr lvl="0"/>
            <a:fld id="{AEB3A686-71B2-41F1-BE87-D79A3DEA4A85}" type="slidenum">
              <a:t>‹#›</a:t>
            </a:fld>
            <a:endParaRPr lang="pl-PL"/>
          </a:p>
        </p:txBody>
      </p:sp>
    </p:spTree>
    <p:extLst>
      <p:ext uri="{BB962C8B-B14F-4D97-AF65-F5344CB8AC3E}">
        <p14:creationId xmlns:p14="http://schemas.microsoft.com/office/powerpoint/2010/main" val="39767487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7"/>
          <p:cNvPicPr>
            <a:picLocks noChangeAspect="1"/>
          </p:cNvPicPr>
          <p:nvPr/>
        </p:nvPicPr>
        <p:blipFill>
          <a:blip r:embed="rId13"/>
          <a:srcRect/>
          <a:stretch>
            <a:fillRect/>
          </a:stretch>
        </p:blipFill>
        <p:spPr>
          <a:xfrm>
            <a:off x="0" y="0"/>
            <a:ext cx="9144000" cy="6858000"/>
          </a:xfrm>
          <a:prstGeom prst="rect">
            <a:avLst/>
          </a:prstGeom>
          <a:noFill/>
          <a:ln>
            <a:noFill/>
          </a:ln>
        </p:spPr>
      </p:pic>
      <p:sp>
        <p:nvSpPr>
          <p:cNvPr id="3" name="Rectangle 2"/>
          <p:cNvSpPr txBox="1">
            <a:spLocks noGrp="1"/>
          </p:cNvSpPr>
          <p:nvPr>
            <p:ph type="title"/>
          </p:nvPr>
        </p:nvSpPr>
        <p:spPr>
          <a:xfrm>
            <a:off x="457200" y="579436"/>
            <a:ext cx="8229600" cy="1143000"/>
          </a:xfrm>
          <a:prstGeom prst="rect">
            <a:avLst/>
          </a:prstGeom>
          <a:noFill/>
          <a:ln>
            <a:noFill/>
          </a:ln>
        </p:spPr>
        <p:txBody>
          <a:bodyPr vert="horz" wrap="square" lIns="91440" tIns="45720" rIns="91440" bIns="45720" anchor="ctr" anchorCtr="1" compatLnSpc="1"/>
          <a:lstStyle/>
          <a:p>
            <a:pPr lvl="0"/>
            <a:r>
              <a:rPr lang="pl-PL"/>
              <a:t>Kliknij, aby edytować styl wzorca tytułu</a:t>
            </a:r>
          </a:p>
        </p:txBody>
      </p:sp>
      <p:sp>
        <p:nvSpPr>
          <p:cNvPr id="4" name="Rectangle 3"/>
          <p:cNvSpPr txBox="1">
            <a:spLocks noGrp="1"/>
          </p:cNvSpPr>
          <p:nvPr>
            <p:ph type="body" idx="1"/>
          </p:nvPr>
        </p:nvSpPr>
        <p:spPr>
          <a:xfrm>
            <a:off x="457200" y="1904996"/>
            <a:ext cx="8229600" cy="3886200"/>
          </a:xfrm>
          <a:prstGeom prst="rect">
            <a:avLst/>
          </a:prstGeom>
          <a:noFill/>
          <a:ln>
            <a:noFill/>
          </a:ln>
        </p:spPr>
        <p:txBody>
          <a:bodyPr vert="horz" wrap="square" lIns="91440" tIns="45720" rIns="91440" bIns="45720" anchor="t" anchorCtr="0" compatLnSpc="1"/>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4"/>
          <p:cNvSpPr txBox="1">
            <a:spLocks noGrp="1"/>
          </p:cNvSpPr>
          <p:nvPr>
            <p:ph type="dt" sz="half" idx="2"/>
          </p:nvPr>
        </p:nvSpPr>
        <p:spPr>
          <a:xfrm>
            <a:off x="457200" y="6245223"/>
            <a:ext cx="2133596" cy="476246"/>
          </a:xfrm>
          <a:prstGeom prst="rect">
            <a:avLst/>
          </a:prstGeom>
          <a:noFill/>
          <a:ln>
            <a:noFill/>
          </a:ln>
        </p:spPr>
        <p:txBody>
          <a:bodyPr vert="horz" wrap="square" lIns="91440" tIns="45720" rIns="91440" bIns="45720" anchor="t" anchorCtr="0" compatLnSpc="1"/>
          <a:lstStyle>
            <a:lvl1pPr marL="0" marR="0" lvl="0" indent="0" algn="l" defTabSz="914400" rtl="0" fontAlgn="auto" hangingPunct="1">
              <a:lnSpc>
                <a:spcPct val="100000"/>
              </a:lnSpc>
              <a:spcBef>
                <a:spcPts val="0"/>
              </a:spcBef>
              <a:spcAft>
                <a:spcPts val="0"/>
              </a:spcAft>
              <a:buNone/>
              <a:tabLst/>
              <a:defRPr lang="pl-PL" sz="1200" b="0" i="0" u="none" strike="noStrike" kern="1200" cap="none" spc="0" baseline="0">
                <a:solidFill>
                  <a:srgbClr val="3A566E"/>
                </a:solidFill>
                <a:uFillTx/>
                <a:latin typeface="Tahoma"/>
              </a:defRPr>
            </a:lvl1pPr>
          </a:lstStyle>
          <a:p>
            <a:pPr lvl="0"/>
            <a:fld id="{B2B49F53-A032-4167-AC42-CC33C1F655B4}" type="datetime1">
              <a:rPr lang="pl-PL"/>
              <a:pPr lvl="0"/>
              <a:t>2021-03-16</a:t>
            </a:fld>
            <a:endParaRPr lang="pl-PL"/>
          </a:p>
        </p:txBody>
      </p:sp>
      <p:sp>
        <p:nvSpPr>
          <p:cNvPr id="6" name="Rectangle 5"/>
          <p:cNvSpPr txBox="1">
            <a:spLocks noGrp="1"/>
          </p:cNvSpPr>
          <p:nvPr>
            <p:ph type="ftr" sz="quarter" idx="3"/>
          </p:nvPr>
        </p:nvSpPr>
        <p:spPr>
          <a:xfrm>
            <a:off x="3124203" y="6245223"/>
            <a:ext cx="2895603" cy="476246"/>
          </a:xfrm>
          <a:prstGeom prst="rect">
            <a:avLst/>
          </a:prstGeom>
          <a:noFill/>
          <a:ln>
            <a:noFill/>
          </a:ln>
        </p:spPr>
        <p:txBody>
          <a:bodyPr vert="horz" wrap="square" lIns="91440" tIns="45720" rIns="91440" bIns="45720" anchor="t" anchorCtr="1" compatLnSpc="1"/>
          <a:lstStyle>
            <a:lvl1pPr marL="0" marR="0" lvl="0" indent="0" algn="ctr" defTabSz="914400" rtl="0" fontAlgn="auto" hangingPunct="1">
              <a:lnSpc>
                <a:spcPct val="100000"/>
              </a:lnSpc>
              <a:spcBef>
                <a:spcPts val="0"/>
              </a:spcBef>
              <a:spcAft>
                <a:spcPts val="0"/>
              </a:spcAft>
              <a:buNone/>
              <a:tabLst/>
              <a:defRPr lang="pl-PL" sz="1200" b="0" i="0" u="none" strike="noStrike" kern="1200" cap="none" spc="0" baseline="0">
                <a:solidFill>
                  <a:srgbClr val="3A566E"/>
                </a:solidFill>
                <a:uFillTx/>
                <a:latin typeface="Tahoma"/>
              </a:defRPr>
            </a:lvl1pPr>
          </a:lstStyle>
          <a:p>
            <a:pPr lvl="0"/>
            <a:endParaRPr lang="pl-PL"/>
          </a:p>
        </p:txBody>
      </p:sp>
      <p:sp>
        <p:nvSpPr>
          <p:cNvPr id="7" name="Rectangle 6"/>
          <p:cNvSpPr txBox="1">
            <a:spLocks noGrp="1"/>
          </p:cNvSpPr>
          <p:nvPr>
            <p:ph type="sldNum" sz="quarter" idx="4"/>
          </p:nvPr>
        </p:nvSpPr>
        <p:spPr>
          <a:xfrm>
            <a:off x="6553203" y="6245223"/>
            <a:ext cx="2133596" cy="476246"/>
          </a:xfrm>
          <a:prstGeom prst="rect">
            <a:avLst/>
          </a:prstGeom>
          <a:noFill/>
          <a:ln>
            <a:noFill/>
          </a:ln>
        </p:spPr>
        <p:txBody>
          <a:bodyPr vert="horz" wrap="square" lIns="91440" tIns="45720" rIns="91440" bIns="45720" anchor="t" anchorCtr="0" compatLnSpc="1"/>
          <a:lstStyle>
            <a:lvl1pPr marL="0" marR="0" lvl="0" indent="0" algn="r" defTabSz="914400" rtl="0" fontAlgn="auto" hangingPunct="1">
              <a:lnSpc>
                <a:spcPct val="100000"/>
              </a:lnSpc>
              <a:spcBef>
                <a:spcPts val="0"/>
              </a:spcBef>
              <a:spcAft>
                <a:spcPts val="0"/>
              </a:spcAft>
              <a:buNone/>
              <a:tabLst/>
              <a:defRPr lang="pl-PL" sz="1200" b="0" i="0" u="none" strike="noStrike" kern="1200" cap="none" spc="0" baseline="0">
                <a:solidFill>
                  <a:srgbClr val="3A566E"/>
                </a:solidFill>
                <a:uFillTx/>
                <a:latin typeface="Tahoma"/>
              </a:defRPr>
            </a:lvl1pPr>
          </a:lstStyle>
          <a:p>
            <a:pPr lvl="0"/>
            <a:fld id="{E7840BB2-A543-4C55-A3EA-AFFD01F890EC}" type="slidenum">
              <a:t>‹#›</a:t>
            </a:fld>
            <a:endParaRPr lang="pl-P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lvl="0" indent="0" algn="ctr" defTabSz="914400" rtl="0" fontAlgn="auto" hangingPunct="1">
        <a:lnSpc>
          <a:spcPct val="100000"/>
        </a:lnSpc>
        <a:spcBef>
          <a:spcPts val="0"/>
        </a:spcBef>
        <a:spcAft>
          <a:spcPts val="0"/>
        </a:spcAft>
        <a:buNone/>
        <a:tabLst/>
        <a:defRPr lang="pl-PL" sz="3800" b="0" i="0" u="none" strike="noStrike" kern="0" cap="none" spc="0" baseline="0">
          <a:solidFill>
            <a:srgbClr val="3A566E"/>
          </a:solidFill>
          <a:uFillTx/>
          <a:latin typeface="Tahoma"/>
        </a:defRPr>
      </a:lvl1pPr>
    </p:titleStyle>
    <p:bodyStyle>
      <a:lvl1pPr marL="342900" marR="0" lvl="0" indent="-342900" algn="l" defTabSz="914400" rtl="0" fontAlgn="auto" hangingPunct="1">
        <a:lnSpc>
          <a:spcPct val="100000"/>
        </a:lnSpc>
        <a:spcBef>
          <a:spcPts val="700"/>
        </a:spcBef>
        <a:spcAft>
          <a:spcPts val="0"/>
        </a:spcAft>
        <a:buSzPct val="100000"/>
        <a:buChar char="•"/>
        <a:tabLst/>
        <a:defRPr lang="pl-PL" sz="3000" b="0" i="0" u="none" strike="noStrike" kern="0" cap="none" spc="0" baseline="0">
          <a:solidFill>
            <a:srgbClr val="3A566E"/>
          </a:solidFill>
          <a:uFillTx/>
          <a:latin typeface="Tahoma"/>
        </a:defRPr>
      </a:lvl1pPr>
      <a:lvl2pPr marL="742950" marR="0" lvl="1" indent="-285750" algn="l" defTabSz="914400" rtl="0" fontAlgn="auto" hangingPunct="1">
        <a:lnSpc>
          <a:spcPct val="100000"/>
        </a:lnSpc>
        <a:spcBef>
          <a:spcPts val="700"/>
        </a:spcBef>
        <a:spcAft>
          <a:spcPts val="0"/>
        </a:spcAft>
        <a:buSzPct val="100000"/>
        <a:buChar char="–"/>
        <a:tabLst/>
        <a:defRPr lang="pl-PL" sz="2800" b="0" i="0" u="none" strike="noStrike" kern="0" cap="none" spc="0" baseline="0">
          <a:solidFill>
            <a:srgbClr val="3A566E"/>
          </a:solidFill>
          <a:uFillTx/>
          <a:latin typeface="Tahoma"/>
        </a:defRPr>
      </a:lvl2pPr>
      <a:lvl3pPr marL="1143000" marR="0" lvl="2" indent="-228600" algn="l" defTabSz="914400" rtl="0" fontAlgn="auto" hangingPunct="1">
        <a:lnSpc>
          <a:spcPct val="100000"/>
        </a:lnSpc>
        <a:spcBef>
          <a:spcPts val="600"/>
        </a:spcBef>
        <a:spcAft>
          <a:spcPts val="0"/>
        </a:spcAft>
        <a:buSzPct val="100000"/>
        <a:buChar char="•"/>
        <a:tabLst/>
        <a:defRPr lang="pl-PL" sz="2400" b="0" i="0" u="none" strike="noStrike" kern="0" cap="none" spc="0" baseline="0">
          <a:solidFill>
            <a:srgbClr val="3A566E"/>
          </a:solidFill>
          <a:uFillTx/>
          <a:latin typeface="Tahoma"/>
        </a:defRPr>
      </a:lvl3pPr>
      <a:lvl4pPr marL="1600200" marR="0" lvl="3" indent="-228600" algn="l" defTabSz="914400" rtl="0" fontAlgn="auto" hangingPunct="1">
        <a:lnSpc>
          <a:spcPct val="100000"/>
        </a:lnSpc>
        <a:spcBef>
          <a:spcPts val="500"/>
        </a:spcBef>
        <a:spcAft>
          <a:spcPts val="0"/>
        </a:spcAft>
        <a:buSzPct val="100000"/>
        <a:buChar char="–"/>
        <a:tabLst/>
        <a:defRPr lang="pl-PL" sz="2000" b="0" i="0" u="none" strike="noStrike" kern="0" cap="none" spc="0" baseline="0">
          <a:solidFill>
            <a:srgbClr val="3A566E"/>
          </a:solidFill>
          <a:uFillTx/>
          <a:latin typeface="Tahoma"/>
        </a:defRPr>
      </a:lvl4pPr>
      <a:lvl5pPr marL="2057400" marR="0" lvl="4" indent="-228600" algn="l" defTabSz="914400" rtl="0" fontAlgn="auto" hangingPunct="1">
        <a:lnSpc>
          <a:spcPct val="100000"/>
        </a:lnSpc>
        <a:spcBef>
          <a:spcPts val="500"/>
        </a:spcBef>
        <a:spcAft>
          <a:spcPts val="0"/>
        </a:spcAft>
        <a:buSzPct val="100000"/>
        <a:buChar char="»"/>
        <a:tabLst/>
        <a:defRPr lang="pl-PL" sz="2000" b="0" i="0" u="none" strike="noStrike" kern="0" cap="none" spc="0" baseline="0">
          <a:solidFill>
            <a:srgbClr val="3A566E"/>
          </a:solidFill>
          <a:uFillTx/>
          <a:latin typeface="Tahoma"/>
        </a:defRPr>
      </a:lvl5pPr>
    </p:bodyStyle>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hyperlink" Target="https://www.irelandbeforeyoudie.com/" TargetMode="External"/><Relationship Id="rId3" Type="http://schemas.openxmlformats.org/officeDocument/2006/relationships/hyperlink" Target="http://www.tpi.poznan.pl/" TargetMode="External"/><Relationship Id="rId7" Type="http://schemas.openxmlformats.org/officeDocument/2006/relationships/hyperlink" Target="https://lapinede.pl/" TargetMode="External"/><Relationship Id="rId12" Type="http://schemas.openxmlformats.org/officeDocument/2006/relationships/hyperlink" Target="https://pl.freepik.com/" TargetMode="External"/><Relationship Id="rId2" Type="http://schemas.openxmlformats.org/officeDocument/2006/relationships/hyperlink" Target="https://pl.wikipedia.org/" TargetMode="External"/><Relationship Id="rId1" Type="http://schemas.openxmlformats.org/officeDocument/2006/relationships/slideLayout" Target="../slideLayouts/slideLayout2.xml"/><Relationship Id="rId6" Type="http://schemas.openxmlformats.org/officeDocument/2006/relationships/hyperlink" Target="https://www.abcslubu.pl/" TargetMode="External"/><Relationship Id="rId11" Type="http://schemas.openxmlformats.org/officeDocument/2006/relationships/hyperlink" Target="http://zinnejbeczki.com/" TargetMode="External"/><Relationship Id="rId5" Type="http://schemas.openxmlformats.org/officeDocument/2006/relationships/hyperlink" Target="https://www.scotsman.com/" TargetMode="External"/><Relationship Id="rId10" Type="http://schemas.openxmlformats.org/officeDocument/2006/relationships/hyperlink" Target="https://www.travelplanet.pl/" TargetMode="External"/><Relationship Id="rId4" Type="http://schemas.openxmlformats.org/officeDocument/2006/relationships/hyperlink" Target="https://maplegrovemag.com/" TargetMode="External"/><Relationship Id="rId9" Type="http://schemas.openxmlformats.org/officeDocument/2006/relationships/hyperlink" Target="https://www.shutterstock.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name="Slide2">
    <p:spTree>
      <p:nvGrpSpPr>
        <p:cNvPr id="1" name=""/>
        <p:cNvGrpSpPr/>
        <p:nvPr/>
      </p:nvGrpSpPr>
      <p:grpSpPr>
        <a:xfrm>
          <a:off x="0" y="0"/>
          <a:ext cx="0" cy="0"/>
          <a:chOff x="0" y="0"/>
          <a:chExt cx="0" cy="0"/>
        </a:xfrm>
      </p:grpSpPr>
      <p:sp>
        <p:nvSpPr>
          <p:cNvPr id="2" name="Tytuł 1"/>
          <p:cNvSpPr txBox="1">
            <a:spLocks noGrp="1"/>
          </p:cNvSpPr>
          <p:nvPr>
            <p:ph type="title"/>
          </p:nvPr>
        </p:nvSpPr>
        <p:spPr>
          <a:xfrm>
            <a:off x="467541" y="764703"/>
            <a:ext cx="8229600" cy="2520278"/>
          </a:xfrm>
        </p:spPr>
        <p:txBody>
          <a:bodyPr/>
          <a:lstStyle/>
          <a:p>
            <a:pPr lvl="0"/>
            <a:r>
              <a:rPr lang="pl-PL" sz="5400" b="1" i="1">
                <a:solidFill>
                  <a:srgbClr val="00B050"/>
                </a:solidFill>
                <a:latin typeface="Graphite Std Narrow" pitchFamily="66"/>
              </a:rPr>
              <a:t>IRLANDIA </a:t>
            </a:r>
            <a:br>
              <a:rPr lang="pl-PL" sz="5400" b="1" i="1">
                <a:solidFill>
                  <a:srgbClr val="00B050"/>
                </a:solidFill>
                <a:latin typeface="Graphite Std Narrow" pitchFamily="66"/>
              </a:rPr>
            </a:br>
            <a:r>
              <a:rPr lang="pl-PL" sz="5400" b="1" i="1">
                <a:solidFill>
                  <a:srgbClr val="00B050"/>
                </a:solidFill>
                <a:latin typeface="Graphite Std Narrow" pitchFamily="66"/>
              </a:rPr>
              <a:t>SYMBOLE I TRADYCJE</a:t>
            </a:r>
          </a:p>
        </p:txBody>
      </p:sp>
      <p:sp>
        <p:nvSpPr>
          <p:cNvPr id="3" name="Symbol zastępczy zawartości 2"/>
          <p:cNvSpPr txBox="1">
            <a:spLocks noGrp="1"/>
          </p:cNvSpPr>
          <p:nvPr>
            <p:ph idx="1"/>
          </p:nvPr>
        </p:nvSpPr>
        <p:spPr>
          <a:xfrm>
            <a:off x="395532" y="1484784"/>
            <a:ext cx="5472610" cy="504053"/>
          </a:xfrm>
        </p:spPr>
        <p:txBody>
          <a:bodyPr anchorCtr="1"/>
          <a:lstStyle/>
          <a:p>
            <a:pPr marL="0" lvl="0" indent="0" algn="ctr">
              <a:lnSpc>
                <a:spcPct val="90000"/>
              </a:lnSpc>
              <a:buNone/>
            </a:pPr>
            <a:endParaRPr lang="pl-PL" sz="2800">
              <a:solidFill>
                <a:srgbClr val="00B050"/>
              </a:solidFill>
            </a:endParaRPr>
          </a:p>
          <a:p>
            <a:pPr marL="0" lvl="0" indent="0" algn="ctr">
              <a:lnSpc>
                <a:spcPct val="90000"/>
              </a:lnSpc>
              <a:buNone/>
            </a:pPr>
            <a:endParaRPr lang="pl-PL" sz="2800">
              <a:solidFill>
                <a:srgbClr val="00B050"/>
              </a:solidFill>
            </a:endParaRPr>
          </a:p>
        </p:txBody>
      </p:sp>
      <p:pic>
        <p:nvPicPr>
          <p:cNvPr id="4" name="Picture 5"/>
          <p:cNvPicPr>
            <a:picLocks noChangeAspect="1"/>
          </p:cNvPicPr>
          <p:nvPr/>
        </p:nvPicPr>
        <p:blipFill>
          <a:blip r:embed="rId2"/>
          <a:srcRect/>
          <a:stretch>
            <a:fillRect/>
          </a:stretch>
        </p:blipFill>
        <p:spPr>
          <a:xfrm>
            <a:off x="3203847" y="3429000"/>
            <a:ext cx="2379543" cy="3096341"/>
          </a:xfrm>
          <a:prstGeom prst="rect">
            <a:avLst/>
          </a:prstGeom>
          <a:noFill/>
          <a:ln>
            <a:noFill/>
          </a:ln>
        </p:spPr>
      </p:pic>
      <p:sp>
        <p:nvSpPr>
          <p:cNvPr id="5" name="Prostokąt 4"/>
          <p:cNvSpPr/>
          <p:nvPr/>
        </p:nvSpPr>
        <p:spPr>
          <a:xfrm>
            <a:off x="6012161" y="5206172"/>
            <a:ext cx="2555775" cy="646334"/>
          </a:xfrm>
          <a:prstGeom prst="rect">
            <a:avLst/>
          </a:prstGeom>
          <a:noFill/>
          <a:ln>
            <a:noFill/>
            <a:prstDash val="solid"/>
          </a:ln>
        </p:spPr>
        <p:txBody>
          <a:bodyPr vert="horz" wrap="square" lIns="91440" tIns="45720" rIns="91440" bIns="45720" anchor="t" anchorCtr="0" compatLnSpc="1">
            <a:sp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l-PL" sz="1800" b="0" i="0" u="none" strike="noStrike" kern="1200" cap="none" spc="0" baseline="0">
                <a:solidFill>
                  <a:srgbClr val="74A510"/>
                </a:solidFill>
                <a:uFillTx/>
                <a:latin typeface="Century Gothic"/>
              </a:rPr>
              <a:t>Jan Wyżykowski</a:t>
            </a:r>
          </a:p>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l-PL" sz="1800" b="0" i="0" u="none" strike="noStrike" kern="1200" cap="none" spc="0" baseline="0">
                <a:solidFill>
                  <a:srgbClr val="74A510"/>
                </a:solidFill>
                <a:uFillTx/>
                <a:latin typeface="Century Gothic"/>
              </a:rPr>
              <a:t>11 lat,  kl. 6C</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name="Slide14">
    <p:spTree>
      <p:nvGrpSpPr>
        <p:cNvPr id="1" name=""/>
        <p:cNvGrpSpPr/>
        <p:nvPr/>
      </p:nvGrpSpPr>
      <p:grpSpPr>
        <a:xfrm>
          <a:off x="0" y="0"/>
          <a:ext cx="0" cy="0"/>
          <a:chOff x="0" y="0"/>
          <a:chExt cx="0" cy="0"/>
        </a:xfrm>
      </p:grpSpPr>
      <p:sp>
        <p:nvSpPr>
          <p:cNvPr id="3" name="Symbol zastępczy zawartości 2"/>
          <p:cNvSpPr txBox="1">
            <a:spLocks noGrp="1"/>
          </p:cNvSpPr>
          <p:nvPr>
            <p:ph idx="1"/>
          </p:nvPr>
        </p:nvSpPr>
        <p:spPr>
          <a:xfrm>
            <a:off x="467541" y="4293098"/>
            <a:ext cx="8229600" cy="1396755"/>
          </a:xfrm>
        </p:spPr>
        <p:txBody>
          <a:bodyPr/>
          <a:lstStyle/>
          <a:p>
            <a:pPr marL="0" lvl="0" indent="0" algn="ctr">
              <a:spcBef>
                <a:spcPts val="500"/>
              </a:spcBef>
              <a:buNone/>
            </a:pPr>
            <a:r>
              <a:rPr lang="pl-PL" sz="2000" dirty="0"/>
              <a:t>W ostatni dzień karnawału Irlandczycy świętują </a:t>
            </a:r>
            <a:r>
              <a:rPr lang="pl-PL" sz="2000" b="1" i="1" dirty="0" err="1">
                <a:solidFill>
                  <a:srgbClr val="00B050"/>
                </a:solidFill>
              </a:rPr>
              <a:t>Pancake</a:t>
            </a:r>
            <a:r>
              <a:rPr lang="pl-PL" sz="2000" b="1" i="1" dirty="0">
                <a:solidFill>
                  <a:srgbClr val="00B050"/>
                </a:solidFill>
              </a:rPr>
              <a:t> Day</a:t>
            </a:r>
            <a:r>
              <a:rPr lang="pl-PL" sz="2000" dirty="0">
                <a:solidFill>
                  <a:srgbClr val="00B050"/>
                </a:solidFill>
              </a:rPr>
              <a:t> </a:t>
            </a:r>
            <a:r>
              <a:rPr lang="pl-PL" sz="2000" dirty="0"/>
              <a:t>czyli Dzień Naleśnika. Odpowiada on naszym Ostatkom, a w tym dniu serwuje się naleśniki pod każdą postacią. Są one symbolem dawnej tradycji, nakazującej zużyć wszystkie resztki przez Wielkim Postem.</a:t>
            </a:r>
          </a:p>
          <a:p>
            <a:pPr lvl="0" algn="ctr">
              <a:spcBef>
                <a:spcPts val="500"/>
              </a:spcBef>
            </a:pPr>
            <a:endParaRPr lang="pl-PL" sz="2000" dirty="0"/>
          </a:p>
        </p:txBody>
      </p:sp>
      <p:pic>
        <p:nvPicPr>
          <p:cNvPr id="4" name="Picture 2"/>
          <p:cNvPicPr>
            <a:picLocks noChangeAspect="1"/>
          </p:cNvPicPr>
          <p:nvPr/>
        </p:nvPicPr>
        <p:blipFill>
          <a:blip r:embed="rId3"/>
          <a:srcRect/>
          <a:stretch>
            <a:fillRect/>
          </a:stretch>
        </p:blipFill>
        <p:spPr>
          <a:xfrm>
            <a:off x="2267739" y="1519440"/>
            <a:ext cx="4400549" cy="266700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name="Slide10">
    <p:spTree>
      <p:nvGrpSpPr>
        <p:cNvPr id="1" name=""/>
        <p:cNvGrpSpPr/>
        <p:nvPr/>
      </p:nvGrpSpPr>
      <p:grpSpPr>
        <a:xfrm>
          <a:off x="0" y="0"/>
          <a:ext cx="0" cy="0"/>
          <a:chOff x="0" y="0"/>
          <a:chExt cx="0" cy="0"/>
        </a:xfrm>
      </p:grpSpPr>
      <p:sp>
        <p:nvSpPr>
          <p:cNvPr id="3" name="Symbol zastępczy zawartości 2"/>
          <p:cNvSpPr txBox="1">
            <a:spLocks noGrp="1"/>
          </p:cNvSpPr>
          <p:nvPr>
            <p:ph idx="1"/>
          </p:nvPr>
        </p:nvSpPr>
        <p:spPr>
          <a:xfrm>
            <a:off x="5580107" y="1556793"/>
            <a:ext cx="2890665" cy="4525959"/>
          </a:xfrm>
        </p:spPr>
        <p:txBody>
          <a:bodyPr anchorCtr="1"/>
          <a:lstStyle/>
          <a:p>
            <a:pPr marL="0" lvl="0" indent="0" algn="ctr">
              <a:spcBef>
                <a:spcPts val="500"/>
              </a:spcBef>
              <a:buNone/>
            </a:pPr>
            <a:r>
              <a:rPr lang="pl-PL" sz="2000"/>
              <a:t>Z Irlandii wywodzi się święto </a:t>
            </a:r>
            <a:r>
              <a:rPr lang="pl-PL" sz="2000" b="1" i="1">
                <a:solidFill>
                  <a:srgbClr val="00B050"/>
                </a:solidFill>
              </a:rPr>
              <a:t>Halloween</a:t>
            </a:r>
            <a:r>
              <a:rPr lang="pl-PL" sz="2000" i="1">
                <a:solidFill>
                  <a:srgbClr val="00B050"/>
                </a:solidFill>
              </a:rPr>
              <a:t>. </a:t>
            </a:r>
            <a:r>
              <a:rPr lang="pl-PL" sz="2000"/>
              <a:t>Początkowo nazywało sie ono </a:t>
            </a:r>
            <a:r>
              <a:rPr lang="pl-PL" sz="2000" b="1" i="1">
                <a:solidFill>
                  <a:srgbClr val="00B050"/>
                </a:solidFill>
              </a:rPr>
              <a:t>Samhain</a:t>
            </a:r>
            <a:r>
              <a:rPr lang="pl-PL" sz="2000"/>
              <a:t>. W wyniku emigracji do Ameryki święto zostało zaszczepione na amerykańskim gruncie i zmienione powróciło do Europy. W Irlandii obchodzone jest bardzo hucznie.</a:t>
            </a:r>
          </a:p>
          <a:p>
            <a:pPr lvl="0" algn="ctr">
              <a:spcBef>
                <a:spcPts val="500"/>
              </a:spcBef>
            </a:pPr>
            <a:endParaRPr lang="pl-PL" sz="2000"/>
          </a:p>
        </p:txBody>
      </p:sp>
      <p:pic>
        <p:nvPicPr>
          <p:cNvPr id="4" name="Picture 2"/>
          <p:cNvPicPr>
            <a:picLocks noChangeAspect="1"/>
          </p:cNvPicPr>
          <p:nvPr/>
        </p:nvPicPr>
        <p:blipFill>
          <a:blip r:embed="rId2"/>
          <a:srcRect/>
          <a:stretch>
            <a:fillRect/>
          </a:stretch>
        </p:blipFill>
        <p:spPr>
          <a:xfrm>
            <a:off x="971595" y="1844820"/>
            <a:ext cx="4387035" cy="367240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name="Slide9">
    <p:spTree>
      <p:nvGrpSpPr>
        <p:cNvPr id="1" name=""/>
        <p:cNvGrpSpPr/>
        <p:nvPr/>
      </p:nvGrpSpPr>
      <p:grpSpPr>
        <a:xfrm>
          <a:off x="0" y="0"/>
          <a:ext cx="0" cy="0"/>
          <a:chOff x="0" y="0"/>
          <a:chExt cx="0" cy="0"/>
        </a:xfrm>
      </p:grpSpPr>
      <p:sp>
        <p:nvSpPr>
          <p:cNvPr id="3" name="Symbol zastępczy zawartości 2"/>
          <p:cNvSpPr txBox="1">
            <a:spLocks noGrp="1"/>
          </p:cNvSpPr>
          <p:nvPr>
            <p:ph idx="1"/>
          </p:nvPr>
        </p:nvSpPr>
        <p:spPr>
          <a:xfrm>
            <a:off x="457200" y="1196752"/>
            <a:ext cx="8229600" cy="1800203"/>
          </a:xfrm>
        </p:spPr>
        <p:txBody>
          <a:bodyPr/>
          <a:lstStyle/>
          <a:p>
            <a:pPr marL="0" lvl="0" indent="0" algn="ctr">
              <a:spcBef>
                <a:spcPts val="500"/>
              </a:spcBef>
              <a:buNone/>
            </a:pPr>
            <a:r>
              <a:rPr lang="pl-PL" sz="2000" b="1" i="1" dirty="0">
                <a:solidFill>
                  <a:srgbClr val="00B050"/>
                </a:solidFill>
              </a:rPr>
              <a:t>Irlandczycy</a:t>
            </a:r>
            <a:r>
              <a:rPr lang="pl-PL" sz="2000" dirty="0"/>
              <a:t> są mistrzami opowieści, świetnie śpiewają, brzdąkają na wielu instrumentach. Wieczorem, szczególnie w pubach, gdzie grają na żywo zespoły, irlandzkie puby to już swoista tradycja.</a:t>
            </a:r>
          </a:p>
          <a:p>
            <a:pPr lvl="0" algn="ctr">
              <a:spcBef>
                <a:spcPts val="500"/>
              </a:spcBef>
            </a:pPr>
            <a:endParaRPr lang="pl-PL" sz="2000" dirty="0"/>
          </a:p>
          <a:p>
            <a:pPr lvl="0">
              <a:spcBef>
                <a:spcPts val="500"/>
              </a:spcBef>
            </a:pPr>
            <a:endParaRPr lang="pl-PL" sz="2000" dirty="0"/>
          </a:p>
        </p:txBody>
      </p:sp>
      <p:pic>
        <p:nvPicPr>
          <p:cNvPr id="4" name="Picture 2"/>
          <p:cNvPicPr>
            <a:picLocks noChangeAspect="1"/>
          </p:cNvPicPr>
          <p:nvPr/>
        </p:nvPicPr>
        <p:blipFill>
          <a:blip r:embed="rId2"/>
          <a:srcRect/>
          <a:stretch>
            <a:fillRect/>
          </a:stretch>
        </p:blipFill>
        <p:spPr>
          <a:xfrm>
            <a:off x="825502" y="2780928"/>
            <a:ext cx="7492995" cy="280831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name="Slide1">
    <p:spTree>
      <p:nvGrpSpPr>
        <p:cNvPr id="1" name=""/>
        <p:cNvGrpSpPr/>
        <p:nvPr/>
      </p:nvGrpSpPr>
      <p:grpSpPr>
        <a:xfrm>
          <a:off x="0" y="0"/>
          <a:ext cx="0" cy="0"/>
          <a:chOff x="0" y="0"/>
          <a:chExt cx="0" cy="0"/>
        </a:xfrm>
      </p:grpSpPr>
      <p:sp>
        <p:nvSpPr>
          <p:cNvPr id="2" name="Tytuł 1"/>
          <p:cNvSpPr txBox="1">
            <a:spLocks noGrp="1"/>
          </p:cNvSpPr>
          <p:nvPr>
            <p:ph type="ctrTitle"/>
          </p:nvPr>
        </p:nvSpPr>
        <p:spPr>
          <a:xfrm>
            <a:off x="467541" y="404667"/>
            <a:ext cx="7772400" cy="864098"/>
          </a:xfrm>
        </p:spPr>
        <p:txBody>
          <a:bodyPr/>
          <a:lstStyle/>
          <a:p>
            <a:pPr lvl="0"/>
            <a:r>
              <a:rPr lang="pl-PL" sz="2400" b="1" i="1">
                <a:solidFill>
                  <a:srgbClr val="00B050"/>
                </a:solidFill>
                <a:latin typeface="Graphite Std Narrow" pitchFamily="66"/>
              </a:rPr>
              <a:t>POZDROWIENIA Z IRLANDII</a:t>
            </a:r>
          </a:p>
        </p:txBody>
      </p:sp>
      <p:sp>
        <p:nvSpPr>
          <p:cNvPr id="3" name="Podtytuł 2"/>
          <p:cNvSpPr txBox="1">
            <a:spLocks noGrp="1"/>
          </p:cNvSpPr>
          <p:nvPr>
            <p:ph type="subTitle" idx="1"/>
          </p:nvPr>
        </p:nvSpPr>
        <p:spPr>
          <a:xfrm>
            <a:off x="683568" y="5373215"/>
            <a:ext cx="7200799" cy="720080"/>
          </a:xfrm>
        </p:spPr>
        <p:txBody>
          <a:bodyPr/>
          <a:lstStyle/>
          <a:p>
            <a:pPr lvl="0">
              <a:spcBef>
                <a:spcPts val="500"/>
              </a:spcBef>
            </a:pPr>
            <a:r>
              <a:rPr lang="pl-PL" sz="1800"/>
              <a:t>Życzenia w języku irlandzkim i angielskim oraz pozdrowienia przesyła Karolina Koszorz mieszkająca od urodzenia w Dublinie </a:t>
            </a:r>
          </a:p>
        </p:txBody>
      </p:sp>
      <p:pic>
        <p:nvPicPr>
          <p:cNvPr id="4" name="VID-20210314-WA0000 (1).mp4"/>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83568" y="1412775"/>
            <a:ext cx="7200799" cy="372041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p:endCondLst>
                    <p:cond evt="onNext" delay="0">
                      <p:tgtEl>
                        <p:sldTgt/>
                      </p:tgtEl>
                    </p:cond>
                    <p:cond evt="onPrev" delay="0">
                      <p:tgtEl>
                        <p:sldTgt/>
                      </p:tgtEl>
                    </p:cond>
                  </p:end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name="Slide16">
    <p:spTree>
      <p:nvGrpSpPr>
        <p:cNvPr id="1" name=""/>
        <p:cNvGrpSpPr/>
        <p:nvPr/>
      </p:nvGrpSpPr>
      <p:grpSpPr>
        <a:xfrm>
          <a:off x="0" y="0"/>
          <a:ext cx="0" cy="0"/>
          <a:chOff x="0" y="0"/>
          <a:chExt cx="0" cy="0"/>
        </a:xfrm>
      </p:grpSpPr>
      <p:sp>
        <p:nvSpPr>
          <p:cNvPr id="3" name="Symbol zastępczy zawartości 2"/>
          <p:cNvSpPr txBox="1">
            <a:spLocks noGrp="1"/>
          </p:cNvSpPr>
          <p:nvPr>
            <p:ph idx="1"/>
          </p:nvPr>
        </p:nvSpPr>
        <p:spPr/>
        <p:txBody>
          <a:bodyPr anchorCtr="1"/>
          <a:lstStyle/>
          <a:p>
            <a:pPr marL="0" lvl="0" indent="0" algn="ctr">
              <a:buNone/>
            </a:pPr>
            <a:endParaRPr lang="pl-PL" b="1" i="1">
              <a:solidFill>
                <a:srgbClr val="00B050"/>
              </a:solidFill>
            </a:endParaRPr>
          </a:p>
          <a:p>
            <a:pPr marL="0" lvl="0" indent="0" algn="ctr">
              <a:buNone/>
            </a:pPr>
            <a:endParaRPr lang="pl-PL" b="1" i="1">
              <a:solidFill>
                <a:srgbClr val="00B050"/>
              </a:solidFill>
            </a:endParaRPr>
          </a:p>
          <a:p>
            <a:pPr marL="0" lvl="0" indent="0" algn="ctr">
              <a:buNone/>
            </a:pPr>
            <a:r>
              <a:rPr lang="pl-PL" b="1" i="1">
                <a:solidFill>
                  <a:srgbClr val="00B050"/>
                </a:solidFill>
              </a:rPr>
              <a:t>DZIĘKUJĘ ZA UWAGĘ</a:t>
            </a:r>
          </a:p>
          <a:p>
            <a:pPr marL="0" lvl="0" indent="0" algn="ctr">
              <a:buNone/>
            </a:pPr>
            <a:endParaRPr lang="pl-PL" b="1" i="1">
              <a:solidFill>
                <a:srgbClr val="00B050"/>
              </a:solidFill>
            </a:endParaRPr>
          </a:p>
          <a:p>
            <a:pPr marL="0" lvl="0" indent="0" algn="ctr">
              <a:buNone/>
            </a:pPr>
            <a:endParaRPr lang="pl-PL" b="1" i="1">
              <a:solidFill>
                <a:srgbClr val="00B05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name="Slide17">
    <p:spTree>
      <p:nvGrpSpPr>
        <p:cNvPr id="1" name=""/>
        <p:cNvGrpSpPr/>
        <p:nvPr/>
      </p:nvGrpSpPr>
      <p:grpSpPr>
        <a:xfrm>
          <a:off x="0" y="0"/>
          <a:ext cx="0" cy="0"/>
          <a:chOff x="0" y="0"/>
          <a:chExt cx="0" cy="0"/>
        </a:xfrm>
      </p:grpSpPr>
      <p:sp>
        <p:nvSpPr>
          <p:cNvPr id="3" name="Symbol zastępczy zawartości 2"/>
          <p:cNvSpPr txBox="1">
            <a:spLocks noGrp="1"/>
          </p:cNvSpPr>
          <p:nvPr>
            <p:ph idx="1"/>
          </p:nvPr>
        </p:nvSpPr>
        <p:spPr>
          <a:xfrm>
            <a:off x="457200" y="1412775"/>
            <a:ext cx="8229600" cy="4378421"/>
          </a:xfrm>
        </p:spPr>
        <p:txBody>
          <a:bodyPr/>
          <a:lstStyle/>
          <a:p>
            <a:pPr marL="0" lvl="0" indent="0">
              <a:lnSpc>
                <a:spcPct val="80000"/>
              </a:lnSpc>
              <a:spcBef>
                <a:spcPts val="600"/>
              </a:spcBef>
              <a:buNone/>
            </a:pPr>
            <a:r>
              <a:rPr lang="pl-PL" sz="2300" i="1" dirty="0"/>
              <a:t>Źródła</a:t>
            </a:r>
          </a:p>
          <a:p>
            <a:pPr marL="0" lvl="0" indent="0">
              <a:lnSpc>
                <a:spcPct val="80000"/>
              </a:lnSpc>
              <a:spcBef>
                <a:spcPts val="600"/>
              </a:spcBef>
              <a:buNone/>
            </a:pPr>
            <a:r>
              <a:rPr lang="pl-PL" sz="2300" dirty="0">
                <a:hlinkClick r:id="rId2"/>
              </a:rPr>
              <a:t>https://pl.wikipedia.org</a:t>
            </a:r>
            <a:endParaRPr lang="pl-PL" sz="2300" dirty="0"/>
          </a:p>
          <a:p>
            <a:pPr marL="0" lvl="0" indent="0">
              <a:lnSpc>
                <a:spcPct val="80000"/>
              </a:lnSpc>
              <a:spcBef>
                <a:spcPts val="600"/>
              </a:spcBef>
              <a:buNone/>
            </a:pPr>
            <a:r>
              <a:rPr lang="pl-PL" sz="2300" dirty="0">
                <a:hlinkClick r:id="rId3"/>
              </a:rPr>
              <a:t>http://www.tpi.poznan.pl</a:t>
            </a:r>
            <a:endParaRPr lang="pl-PL" sz="2300" dirty="0"/>
          </a:p>
          <a:p>
            <a:pPr marL="0" lvl="0" indent="0">
              <a:lnSpc>
                <a:spcPct val="80000"/>
              </a:lnSpc>
              <a:spcBef>
                <a:spcPts val="600"/>
              </a:spcBef>
              <a:buNone/>
            </a:pPr>
            <a:r>
              <a:rPr lang="pl-PL" sz="2300" dirty="0">
                <a:hlinkClick r:id="rId4"/>
              </a:rPr>
              <a:t>https://maplegrovemag.com</a:t>
            </a:r>
            <a:endParaRPr lang="pl-PL" sz="2300" dirty="0"/>
          </a:p>
          <a:p>
            <a:pPr marL="0" lvl="0" indent="0">
              <a:lnSpc>
                <a:spcPct val="80000"/>
              </a:lnSpc>
              <a:spcBef>
                <a:spcPts val="600"/>
              </a:spcBef>
              <a:buNone/>
            </a:pPr>
            <a:r>
              <a:rPr lang="pl-PL" sz="2300" u="sng" dirty="0">
                <a:hlinkClick r:id="rId5"/>
              </a:rPr>
              <a:t>https://www.scotsman.com/</a:t>
            </a:r>
            <a:endParaRPr lang="pl-PL" sz="2300" dirty="0"/>
          </a:p>
          <a:p>
            <a:pPr marL="0" lvl="0" indent="0">
              <a:lnSpc>
                <a:spcPct val="80000"/>
              </a:lnSpc>
              <a:spcBef>
                <a:spcPts val="600"/>
              </a:spcBef>
              <a:buNone/>
            </a:pPr>
            <a:r>
              <a:rPr lang="pl-PL" sz="2300" dirty="0">
                <a:hlinkClick r:id="rId6"/>
              </a:rPr>
              <a:t>https://www.abcslubu.pl</a:t>
            </a:r>
            <a:endParaRPr lang="pl-PL" sz="2300" dirty="0"/>
          </a:p>
          <a:p>
            <a:pPr marL="0" lvl="0" indent="0">
              <a:lnSpc>
                <a:spcPct val="80000"/>
              </a:lnSpc>
              <a:spcBef>
                <a:spcPts val="600"/>
              </a:spcBef>
              <a:buNone/>
            </a:pPr>
            <a:r>
              <a:rPr lang="pl-PL" sz="2300" dirty="0">
                <a:hlinkClick r:id="rId7"/>
              </a:rPr>
              <a:t>https://lapinede.pl</a:t>
            </a:r>
            <a:endParaRPr lang="pl-PL" sz="2300" dirty="0"/>
          </a:p>
          <a:p>
            <a:pPr marL="0" lvl="0" indent="0">
              <a:lnSpc>
                <a:spcPct val="80000"/>
              </a:lnSpc>
              <a:spcBef>
                <a:spcPts val="600"/>
              </a:spcBef>
              <a:buNone/>
            </a:pPr>
            <a:r>
              <a:rPr lang="pl-PL" sz="2300" u="sng" dirty="0">
                <a:hlinkClick r:id="rId8"/>
              </a:rPr>
              <a:t>https://www.irelandbeforeyoudie.com/</a:t>
            </a:r>
            <a:endParaRPr lang="pl-PL" sz="2300" dirty="0"/>
          </a:p>
          <a:p>
            <a:pPr marL="0" lvl="0" indent="0">
              <a:lnSpc>
                <a:spcPct val="80000"/>
              </a:lnSpc>
              <a:spcBef>
                <a:spcPts val="600"/>
              </a:spcBef>
              <a:buNone/>
            </a:pPr>
            <a:r>
              <a:rPr lang="pl-PL" sz="2300" u="sng" dirty="0">
                <a:hlinkClick r:id="rId9"/>
              </a:rPr>
              <a:t>https://www.shutterstock.com/</a:t>
            </a:r>
            <a:endParaRPr lang="pl-PL" sz="2300" dirty="0"/>
          </a:p>
          <a:p>
            <a:pPr marL="0" lvl="0" indent="0">
              <a:lnSpc>
                <a:spcPct val="80000"/>
              </a:lnSpc>
              <a:spcBef>
                <a:spcPts val="600"/>
              </a:spcBef>
              <a:buNone/>
            </a:pPr>
            <a:r>
              <a:rPr lang="pl-PL" sz="2300" dirty="0">
                <a:hlinkClick r:id="rId10"/>
              </a:rPr>
              <a:t>https://www.travelplanet.pl</a:t>
            </a:r>
            <a:endParaRPr lang="pl-PL" sz="2300" dirty="0"/>
          </a:p>
          <a:p>
            <a:pPr marL="0" lvl="0" indent="0">
              <a:lnSpc>
                <a:spcPct val="80000"/>
              </a:lnSpc>
              <a:spcBef>
                <a:spcPts val="600"/>
              </a:spcBef>
              <a:buNone/>
            </a:pPr>
            <a:r>
              <a:rPr lang="pl-PL" sz="2300" dirty="0">
                <a:hlinkClick r:id="rId11"/>
              </a:rPr>
              <a:t>http://zinnejbeczki.com/</a:t>
            </a:r>
            <a:endParaRPr lang="pl-PL" sz="2300" dirty="0"/>
          </a:p>
          <a:p>
            <a:pPr marL="0" lvl="0" indent="0">
              <a:lnSpc>
                <a:spcPct val="80000"/>
              </a:lnSpc>
              <a:spcBef>
                <a:spcPts val="600"/>
              </a:spcBef>
              <a:buNone/>
            </a:pPr>
            <a:r>
              <a:rPr lang="pl-PL" sz="2300" dirty="0">
                <a:hlinkClick r:id="rId12"/>
              </a:rPr>
              <a:t>https://pl.freepik.com/</a:t>
            </a:r>
            <a:endParaRPr lang="pl-PL" sz="2300" dirty="0"/>
          </a:p>
          <a:p>
            <a:pPr marL="0" lvl="0" indent="0">
              <a:lnSpc>
                <a:spcPct val="80000"/>
              </a:lnSpc>
              <a:spcBef>
                <a:spcPts val="600"/>
              </a:spcBef>
              <a:buNone/>
            </a:pPr>
            <a:endParaRPr lang="pl-PL" sz="2300" dirty="0"/>
          </a:p>
          <a:p>
            <a:pPr marL="0" lvl="0" indent="0">
              <a:lnSpc>
                <a:spcPct val="80000"/>
              </a:lnSpc>
              <a:spcBef>
                <a:spcPts val="600"/>
              </a:spcBef>
              <a:buNone/>
            </a:pPr>
            <a:endParaRPr lang="pl-PL" sz="2300" dirty="0"/>
          </a:p>
          <a:p>
            <a:pPr marL="0" lvl="0" indent="0">
              <a:lnSpc>
                <a:spcPct val="80000"/>
              </a:lnSpc>
              <a:spcBef>
                <a:spcPts val="600"/>
              </a:spcBef>
              <a:buNone/>
            </a:pPr>
            <a:endParaRPr lang="pl-PL" sz="2300"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name="Slide15">
    <p:spTree>
      <p:nvGrpSpPr>
        <p:cNvPr id="1" name=""/>
        <p:cNvGrpSpPr/>
        <p:nvPr/>
      </p:nvGrpSpPr>
      <p:grpSpPr>
        <a:xfrm>
          <a:off x="0" y="0"/>
          <a:ext cx="0" cy="0"/>
          <a:chOff x="0" y="0"/>
          <a:chExt cx="0" cy="0"/>
        </a:xfrm>
      </p:grpSpPr>
      <p:sp>
        <p:nvSpPr>
          <p:cNvPr id="3" name="Symbol zastępczy zawartości 2"/>
          <p:cNvSpPr txBox="1">
            <a:spLocks noGrp="1"/>
          </p:cNvSpPr>
          <p:nvPr>
            <p:ph idx="1"/>
          </p:nvPr>
        </p:nvSpPr>
        <p:spPr>
          <a:xfrm>
            <a:off x="395532" y="1196748"/>
            <a:ext cx="5616619" cy="3340970"/>
          </a:xfrm>
        </p:spPr>
        <p:txBody>
          <a:bodyPr/>
          <a:lstStyle/>
          <a:p>
            <a:pPr marL="0" lvl="0" indent="0" algn="ctr">
              <a:spcBef>
                <a:spcPts val="600"/>
              </a:spcBef>
              <a:buNone/>
            </a:pPr>
            <a:r>
              <a:rPr lang="pl-PL" sz="2400" b="1" i="1">
                <a:solidFill>
                  <a:srgbClr val="00B050"/>
                </a:solidFill>
              </a:rPr>
              <a:t>Irlandia</a:t>
            </a:r>
          </a:p>
          <a:p>
            <a:pPr marL="0" lvl="0" indent="0" algn="ctr">
              <a:spcBef>
                <a:spcPts val="500"/>
              </a:spcBef>
              <a:buNone/>
            </a:pPr>
            <a:r>
              <a:rPr lang="pl-PL" sz="2000" b="1" i="1">
                <a:solidFill>
                  <a:srgbClr val="00B050"/>
                </a:solidFill>
              </a:rPr>
              <a:t> </a:t>
            </a:r>
            <a:r>
              <a:rPr lang="pl-PL" sz="2000">
                <a:solidFill>
                  <a:srgbClr val="00B050"/>
                </a:solidFill>
              </a:rPr>
              <a:t>zwana Szmaragdową Wyspą</a:t>
            </a:r>
          </a:p>
          <a:p>
            <a:pPr marL="0" lvl="0" indent="0" algn="ctr">
              <a:spcBef>
                <a:spcPts val="500"/>
              </a:spcBef>
              <a:buNone/>
            </a:pPr>
            <a:r>
              <a:rPr lang="pl-PL" sz="2000">
                <a:solidFill>
                  <a:srgbClr val="00B050"/>
                </a:solidFill>
              </a:rPr>
              <a:t> to wyjątkowa kraina bajkowych krajobrazów: przepięknych plaż, monumentalnych klifów, malowniczych gór, wiecznie zielonych łąk, urokliwych miast i miasteczek oraz okazałych zamków i katedr.</a:t>
            </a:r>
          </a:p>
          <a:p>
            <a:pPr lvl="0"/>
            <a:endParaRPr lang="pl-PL"/>
          </a:p>
        </p:txBody>
      </p:sp>
      <p:pic>
        <p:nvPicPr>
          <p:cNvPr id="4" name="Picture 2"/>
          <p:cNvPicPr>
            <a:picLocks noChangeAspect="1"/>
          </p:cNvPicPr>
          <p:nvPr/>
        </p:nvPicPr>
        <p:blipFill>
          <a:blip r:embed="rId2"/>
          <a:srcRect/>
          <a:stretch>
            <a:fillRect/>
          </a:stretch>
        </p:blipFill>
        <p:spPr>
          <a:xfrm>
            <a:off x="5804565" y="1023561"/>
            <a:ext cx="2736305" cy="2278867"/>
          </a:xfrm>
          <a:prstGeom prst="rect">
            <a:avLst/>
          </a:prstGeom>
          <a:noFill/>
          <a:ln>
            <a:noFill/>
          </a:ln>
        </p:spPr>
      </p:pic>
      <p:pic>
        <p:nvPicPr>
          <p:cNvPr id="5" name="Picture 3"/>
          <p:cNvPicPr>
            <a:picLocks noChangeAspect="1"/>
          </p:cNvPicPr>
          <p:nvPr/>
        </p:nvPicPr>
        <p:blipFill>
          <a:blip r:embed="rId3"/>
          <a:srcRect/>
          <a:stretch>
            <a:fillRect/>
          </a:stretch>
        </p:blipFill>
        <p:spPr>
          <a:xfrm>
            <a:off x="1115613" y="3764667"/>
            <a:ext cx="7425257" cy="203102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name="Slide3">
    <p:spTree>
      <p:nvGrpSpPr>
        <p:cNvPr id="1" name=""/>
        <p:cNvGrpSpPr/>
        <p:nvPr/>
      </p:nvGrpSpPr>
      <p:grpSpPr>
        <a:xfrm>
          <a:off x="0" y="0"/>
          <a:ext cx="0" cy="0"/>
          <a:chOff x="0" y="0"/>
          <a:chExt cx="0" cy="0"/>
        </a:xfrm>
      </p:grpSpPr>
      <p:sp>
        <p:nvSpPr>
          <p:cNvPr id="2" name="Tytuł 1"/>
          <p:cNvSpPr txBox="1">
            <a:spLocks noGrp="1"/>
          </p:cNvSpPr>
          <p:nvPr>
            <p:ph type="title"/>
          </p:nvPr>
        </p:nvSpPr>
        <p:spPr>
          <a:xfrm>
            <a:off x="457200" y="692694"/>
            <a:ext cx="8229600" cy="432044"/>
          </a:xfrm>
        </p:spPr>
        <p:txBody>
          <a:bodyPr/>
          <a:lstStyle/>
          <a:p>
            <a:pPr lvl="0"/>
            <a:r>
              <a:rPr lang="pl-PL" b="1">
                <a:solidFill>
                  <a:srgbClr val="00B050"/>
                </a:solidFill>
                <a:latin typeface="Graphite Std Narrow" pitchFamily="66"/>
              </a:rPr>
              <a:t>SYMBOLE</a:t>
            </a:r>
          </a:p>
        </p:txBody>
      </p:sp>
      <p:sp>
        <p:nvSpPr>
          <p:cNvPr id="3" name="Symbol zastępczy zawartości 2"/>
          <p:cNvSpPr txBox="1">
            <a:spLocks noGrp="1"/>
          </p:cNvSpPr>
          <p:nvPr>
            <p:ph idx="1"/>
          </p:nvPr>
        </p:nvSpPr>
        <p:spPr>
          <a:xfrm>
            <a:off x="755577" y="1052739"/>
            <a:ext cx="4608511" cy="5073429"/>
          </a:xfrm>
        </p:spPr>
        <p:txBody>
          <a:bodyPr anchorCtr="1"/>
          <a:lstStyle/>
          <a:p>
            <a:pPr marL="0" lvl="0" indent="0" algn="ctr">
              <a:buNone/>
            </a:pPr>
            <a:r>
              <a:rPr lang="pl-PL" sz="2800"/>
              <a:t>	</a:t>
            </a:r>
            <a:r>
              <a:rPr lang="pl-PL" sz="2000" b="1" i="1">
                <a:solidFill>
                  <a:srgbClr val="00B050"/>
                </a:solidFill>
              </a:rPr>
              <a:t>Harfa </a:t>
            </a:r>
            <a:r>
              <a:rPr lang="pl-PL" sz="2000"/>
              <a:t>jest symbolem Irlandii, jest jej godłem państwowym, wizerunek harfy znajduje się na walucie. Pierwowzór godła Irlandii to jedna z nielicznych zachowanych średniowiecznych harf irlandzkich, pochodzi prawdopodobnie z XIV w. Obecnie przechowywana jest w Trinity College w Dublinie.</a:t>
            </a:r>
          </a:p>
          <a:p>
            <a:pPr marL="0" lvl="0" indent="0" algn="ctr">
              <a:spcBef>
                <a:spcPts val="500"/>
              </a:spcBef>
              <a:buNone/>
            </a:pPr>
            <a:r>
              <a:rPr lang="pl-PL" sz="2000"/>
              <a:t>Instrument ten był charakterystyczny dla Zielonej Wyspy przez ponad sześć stuleci. Do czasów nam współczesnych przetrwało raptem 14 harf i to niektóre tylko w części! Pochodzą one z okresu od XIV do XVIII w.</a:t>
            </a:r>
          </a:p>
          <a:p>
            <a:pPr marL="0" lvl="0" indent="0" algn="ctr">
              <a:buNone/>
            </a:pPr>
            <a:endParaRPr lang="pl-PL" sz="2800"/>
          </a:p>
        </p:txBody>
      </p:sp>
      <p:pic>
        <p:nvPicPr>
          <p:cNvPr id="4" name="Picture 2"/>
          <p:cNvPicPr>
            <a:picLocks noChangeAspect="1"/>
          </p:cNvPicPr>
          <p:nvPr/>
        </p:nvPicPr>
        <p:blipFill>
          <a:blip r:embed="rId2"/>
          <a:srcRect/>
          <a:stretch>
            <a:fillRect/>
          </a:stretch>
        </p:blipFill>
        <p:spPr>
          <a:xfrm>
            <a:off x="5652116" y="1268757"/>
            <a:ext cx="3097209" cy="489255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name="Slide4">
    <p:spTree>
      <p:nvGrpSpPr>
        <p:cNvPr id="1" name=""/>
        <p:cNvGrpSpPr/>
        <p:nvPr/>
      </p:nvGrpSpPr>
      <p:grpSpPr>
        <a:xfrm>
          <a:off x="0" y="0"/>
          <a:ext cx="0" cy="0"/>
          <a:chOff x="0" y="0"/>
          <a:chExt cx="0" cy="0"/>
        </a:xfrm>
      </p:grpSpPr>
      <p:sp>
        <p:nvSpPr>
          <p:cNvPr id="2" name="Symbol zastępczy zawartości 3"/>
          <p:cNvSpPr txBox="1">
            <a:spLocks noGrp="1"/>
          </p:cNvSpPr>
          <p:nvPr>
            <p:ph idx="1"/>
          </p:nvPr>
        </p:nvSpPr>
        <p:spPr>
          <a:xfrm>
            <a:off x="611559" y="1298347"/>
            <a:ext cx="4248476" cy="4137321"/>
          </a:xfrm>
        </p:spPr>
        <p:txBody>
          <a:bodyPr anchorCtr="1"/>
          <a:lstStyle/>
          <a:p>
            <a:pPr marL="0" lvl="0" indent="0" algn="ctr">
              <a:spcBef>
                <a:spcPts val="600"/>
              </a:spcBef>
              <a:buNone/>
            </a:pPr>
            <a:r>
              <a:rPr lang="pl-PL" sz="2400" b="1" i="1">
                <a:solidFill>
                  <a:srgbClr val="00B050"/>
                </a:solidFill>
              </a:rPr>
              <a:t>Koniczynka</a:t>
            </a:r>
            <a:r>
              <a:rPr lang="pl-PL" sz="2400" b="1" i="1"/>
              <a:t> </a:t>
            </a:r>
            <a:r>
              <a:rPr lang="pl-PL" sz="2400"/>
              <a:t>- drugi obok harfy, symbol Irlandii. Za pomocą koniczynki św. Patryk tłumaczył pogańskim Irlandczykom na czym polega dogmat o jednym Bogu występującym w trzech postaciach (Trójcy Świętej).</a:t>
            </a:r>
          </a:p>
        </p:txBody>
      </p:sp>
      <p:pic>
        <p:nvPicPr>
          <p:cNvPr id="3" name="Picture 4" descr="Dzień św. Patryka • Szantymaniak •"/>
          <p:cNvPicPr>
            <a:picLocks noChangeAspect="1"/>
          </p:cNvPicPr>
          <p:nvPr/>
        </p:nvPicPr>
        <p:blipFill>
          <a:blip r:embed="rId2"/>
          <a:srcRect/>
          <a:stretch>
            <a:fillRect/>
          </a:stretch>
        </p:blipFill>
        <p:spPr>
          <a:xfrm>
            <a:off x="4860036" y="1268757"/>
            <a:ext cx="3894338" cy="419649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name="Slide18">
    <p:spTree>
      <p:nvGrpSpPr>
        <p:cNvPr id="1" name=""/>
        <p:cNvGrpSpPr/>
        <p:nvPr/>
      </p:nvGrpSpPr>
      <p:grpSpPr>
        <a:xfrm>
          <a:off x="0" y="0"/>
          <a:ext cx="0" cy="0"/>
          <a:chOff x="0" y="0"/>
          <a:chExt cx="0" cy="0"/>
        </a:xfrm>
      </p:grpSpPr>
      <p:sp>
        <p:nvSpPr>
          <p:cNvPr id="3" name="Symbol zastępczy zawartości 2"/>
          <p:cNvSpPr txBox="1">
            <a:spLocks noGrp="1"/>
          </p:cNvSpPr>
          <p:nvPr>
            <p:ph idx="1"/>
          </p:nvPr>
        </p:nvSpPr>
        <p:spPr>
          <a:xfrm>
            <a:off x="1115613" y="1555211"/>
            <a:ext cx="3312368" cy="4178049"/>
          </a:xfrm>
        </p:spPr>
        <p:txBody>
          <a:bodyPr/>
          <a:lstStyle/>
          <a:p>
            <a:pPr marL="0" lvl="0" indent="0" algn="ctr">
              <a:spcBef>
                <a:spcPts val="500"/>
              </a:spcBef>
              <a:buNone/>
            </a:pPr>
            <a:r>
              <a:rPr lang="pl-PL" sz="2000" b="1" i="1">
                <a:solidFill>
                  <a:srgbClr val="00B050"/>
                </a:solidFill>
              </a:rPr>
              <a:t>Leprechaun</a:t>
            </a:r>
            <a:r>
              <a:rPr lang="pl-PL" sz="2000"/>
              <a:t> </a:t>
            </a:r>
          </a:p>
          <a:p>
            <a:pPr marL="0" lvl="0" indent="0" algn="ctr">
              <a:spcBef>
                <a:spcPts val="500"/>
              </a:spcBef>
              <a:buNone/>
            </a:pPr>
            <a:r>
              <a:rPr lang="pl-PL" sz="2000"/>
              <a:t>(czytaj leprikon) jest chyba najbardziej znanym skrzatem irlandzkim. Leprikony są bardzo trudne do oswojenia, charakter mają bardzo ciężki wręcz nawet wojowniczy, a zwłaszcza łatwo wpadają w złość.</a:t>
            </a:r>
          </a:p>
          <a:p>
            <a:pPr lvl="0"/>
            <a:endParaRPr lang="pl-PL"/>
          </a:p>
        </p:txBody>
      </p:sp>
      <p:pic>
        <p:nvPicPr>
          <p:cNvPr id="4" name="Picture 2"/>
          <p:cNvPicPr>
            <a:picLocks noChangeAspect="1"/>
          </p:cNvPicPr>
          <p:nvPr/>
        </p:nvPicPr>
        <p:blipFill>
          <a:blip r:embed="rId2"/>
          <a:srcRect/>
          <a:stretch>
            <a:fillRect/>
          </a:stretch>
        </p:blipFill>
        <p:spPr>
          <a:xfrm>
            <a:off x="4572000" y="908721"/>
            <a:ext cx="3888431" cy="478860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name="Slide5">
    <p:spTree>
      <p:nvGrpSpPr>
        <p:cNvPr id="1" name=""/>
        <p:cNvGrpSpPr/>
        <p:nvPr/>
      </p:nvGrpSpPr>
      <p:grpSpPr>
        <a:xfrm>
          <a:off x="0" y="0"/>
          <a:ext cx="0" cy="0"/>
          <a:chOff x="0" y="0"/>
          <a:chExt cx="0" cy="0"/>
        </a:xfrm>
      </p:grpSpPr>
      <p:sp>
        <p:nvSpPr>
          <p:cNvPr id="2" name="Tytuł 1"/>
          <p:cNvSpPr txBox="1">
            <a:spLocks noGrp="1"/>
          </p:cNvSpPr>
          <p:nvPr>
            <p:ph type="title"/>
          </p:nvPr>
        </p:nvSpPr>
        <p:spPr/>
        <p:txBody>
          <a:bodyPr/>
          <a:lstStyle/>
          <a:p>
            <a:pPr lvl="0"/>
            <a:r>
              <a:rPr lang="pl-PL">
                <a:solidFill>
                  <a:srgbClr val="00B050"/>
                </a:solidFill>
                <a:latin typeface="Graphite Std Narrow" pitchFamily="66"/>
              </a:rPr>
              <a:t>TRADYCJE</a:t>
            </a:r>
          </a:p>
        </p:txBody>
      </p:sp>
      <p:sp>
        <p:nvSpPr>
          <p:cNvPr id="3" name="Symbol zastępczy zawartości 2"/>
          <p:cNvSpPr txBox="1">
            <a:spLocks noGrp="1"/>
          </p:cNvSpPr>
          <p:nvPr>
            <p:ph idx="1"/>
          </p:nvPr>
        </p:nvSpPr>
        <p:spPr>
          <a:xfrm>
            <a:off x="457200" y="1340766"/>
            <a:ext cx="8363276" cy="5112565"/>
          </a:xfrm>
        </p:spPr>
        <p:txBody>
          <a:bodyPr anchorCtr="1"/>
          <a:lstStyle/>
          <a:p>
            <a:pPr marL="0" lvl="0" indent="0" algn="ctr">
              <a:spcBef>
                <a:spcPts val="500"/>
              </a:spcBef>
              <a:buNone/>
            </a:pPr>
            <a:r>
              <a:rPr lang="pl-PL" sz="2000" b="1" i="1">
                <a:solidFill>
                  <a:srgbClr val="00B050"/>
                </a:solidFill>
              </a:rPr>
              <a:t>Dzień Świętego Patryka</a:t>
            </a:r>
            <a:r>
              <a:rPr lang="pl-PL" sz="2000"/>
              <a:t> przypadający </a:t>
            </a:r>
            <a:r>
              <a:rPr lang="pl-PL" sz="2000" b="1">
                <a:solidFill>
                  <a:srgbClr val="00B050"/>
                </a:solidFill>
              </a:rPr>
              <a:t>17 marca</a:t>
            </a:r>
            <a:r>
              <a:rPr lang="pl-PL" sz="2000"/>
              <a:t>, jest świętem narodowym Irlandii.  Irlandczycy organizują m.in. uroczyste parady. Dominuje  zielony kolor.</a:t>
            </a:r>
          </a:p>
          <a:p>
            <a:pPr marL="0" lvl="0" indent="0" algn="ctr">
              <a:spcBef>
                <a:spcPts val="500"/>
              </a:spcBef>
              <a:buNone/>
            </a:pPr>
            <a:r>
              <a:rPr lang="pl-PL" sz="2000"/>
              <a:t>Święto obchodzone jest również poza Irlandią, także w Polsce, co jest związane z popularnością kultury celtyckiej.</a:t>
            </a:r>
          </a:p>
        </p:txBody>
      </p:sp>
      <p:pic>
        <p:nvPicPr>
          <p:cNvPr id="4" name="Picture 2"/>
          <p:cNvPicPr>
            <a:picLocks noChangeAspect="1"/>
          </p:cNvPicPr>
          <p:nvPr/>
        </p:nvPicPr>
        <p:blipFill>
          <a:blip r:embed="rId2"/>
          <a:srcRect/>
          <a:stretch>
            <a:fillRect/>
          </a:stretch>
        </p:blipFill>
        <p:spPr>
          <a:xfrm>
            <a:off x="5364089" y="3410904"/>
            <a:ext cx="2997586" cy="2263679"/>
          </a:xfrm>
          <a:prstGeom prst="rect">
            <a:avLst/>
          </a:prstGeom>
          <a:noFill/>
          <a:ln>
            <a:noFill/>
          </a:ln>
        </p:spPr>
      </p:pic>
      <p:pic>
        <p:nvPicPr>
          <p:cNvPr id="5" name="Picture 3"/>
          <p:cNvPicPr>
            <a:picLocks noChangeAspect="1"/>
          </p:cNvPicPr>
          <p:nvPr/>
        </p:nvPicPr>
        <p:blipFill>
          <a:blip r:embed="rId3"/>
          <a:srcRect/>
          <a:stretch>
            <a:fillRect/>
          </a:stretch>
        </p:blipFill>
        <p:spPr>
          <a:xfrm>
            <a:off x="827586" y="3140963"/>
            <a:ext cx="4357216" cy="280354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name="Slide6">
    <p:spTree>
      <p:nvGrpSpPr>
        <p:cNvPr id="1" name=""/>
        <p:cNvGrpSpPr/>
        <p:nvPr/>
      </p:nvGrpSpPr>
      <p:grpSpPr>
        <a:xfrm>
          <a:off x="0" y="0"/>
          <a:ext cx="0" cy="0"/>
          <a:chOff x="0" y="0"/>
          <a:chExt cx="0" cy="0"/>
        </a:xfrm>
      </p:grpSpPr>
      <p:sp>
        <p:nvSpPr>
          <p:cNvPr id="3" name="Symbol zastępczy zawartości 2"/>
          <p:cNvSpPr txBox="1">
            <a:spLocks noGrp="1"/>
          </p:cNvSpPr>
          <p:nvPr>
            <p:ph idx="1"/>
          </p:nvPr>
        </p:nvSpPr>
        <p:spPr>
          <a:xfrm>
            <a:off x="827586" y="1844820"/>
            <a:ext cx="7787204" cy="3024332"/>
          </a:xfrm>
        </p:spPr>
        <p:txBody>
          <a:bodyPr anchorCtr="1"/>
          <a:lstStyle/>
          <a:p>
            <a:pPr marL="0" lvl="0" indent="0" algn="ctr">
              <a:spcBef>
                <a:spcPts val="500"/>
              </a:spcBef>
              <a:buNone/>
            </a:pPr>
            <a:r>
              <a:rPr lang="pl-PL" sz="2000" b="1" i="1">
                <a:solidFill>
                  <a:srgbClr val="00B050"/>
                </a:solidFill>
              </a:rPr>
              <a:t>Claddagh</a:t>
            </a:r>
            <a:r>
              <a:rPr lang="pl-PL" sz="2000">
                <a:solidFill>
                  <a:srgbClr val="00B050"/>
                </a:solidFill>
              </a:rPr>
              <a:t> </a:t>
            </a:r>
            <a:r>
              <a:rPr lang="pl-PL" sz="2000" b="1" i="1">
                <a:solidFill>
                  <a:srgbClr val="00B050"/>
                </a:solidFill>
              </a:rPr>
              <a:t>ring</a:t>
            </a:r>
            <a:r>
              <a:rPr lang="pl-PL" sz="2000" b="1"/>
              <a:t> </a:t>
            </a:r>
            <a:r>
              <a:rPr lang="pl-PL" sz="2000"/>
              <a:t>to tradycyjny irlandzki pierścionek, który wręczany jest na dowód przyjaźni, często pełni rolę pierścionka zaręczynowego albo obrączki ślubnej. Symbolikę pierścienia doskonale oddaje sentencja: „Pozwól panować miłości i przyjaźni”.</a:t>
            </a:r>
          </a:p>
        </p:txBody>
      </p:sp>
      <p:pic>
        <p:nvPicPr>
          <p:cNvPr id="4" name="Picture 2"/>
          <p:cNvPicPr>
            <a:picLocks noChangeAspect="1"/>
          </p:cNvPicPr>
          <p:nvPr/>
        </p:nvPicPr>
        <p:blipFill>
          <a:blip r:embed="rId2"/>
          <a:srcRect/>
          <a:stretch>
            <a:fillRect/>
          </a:stretch>
        </p:blipFill>
        <p:spPr>
          <a:xfrm>
            <a:off x="2339748" y="3212973"/>
            <a:ext cx="3928911" cy="238003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name="Slide11">
    <p:spTree>
      <p:nvGrpSpPr>
        <p:cNvPr id="1" name=""/>
        <p:cNvGrpSpPr/>
        <p:nvPr/>
      </p:nvGrpSpPr>
      <p:grpSpPr>
        <a:xfrm>
          <a:off x="0" y="0"/>
          <a:ext cx="0" cy="0"/>
          <a:chOff x="0" y="0"/>
          <a:chExt cx="0" cy="0"/>
        </a:xfrm>
      </p:grpSpPr>
      <p:sp>
        <p:nvSpPr>
          <p:cNvPr id="3" name="Symbol zastępczy zawartości 2"/>
          <p:cNvSpPr txBox="1">
            <a:spLocks noGrp="1"/>
          </p:cNvSpPr>
          <p:nvPr>
            <p:ph idx="1"/>
          </p:nvPr>
        </p:nvSpPr>
        <p:spPr>
          <a:xfrm>
            <a:off x="899595" y="1340766"/>
            <a:ext cx="3826763" cy="4525959"/>
          </a:xfrm>
        </p:spPr>
        <p:txBody>
          <a:bodyPr anchorCtr="1"/>
          <a:lstStyle/>
          <a:p>
            <a:pPr marL="0" lvl="0" indent="0" algn="ctr">
              <a:lnSpc>
                <a:spcPct val="80000"/>
              </a:lnSpc>
              <a:spcBef>
                <a:spcPts val="500"/>
              </a:spcBef>
              <a:buNone/>
            </a:pPr>
            <a:r>
              <a:rPr lang="pl-PL" sz="1900" b="1" i="1">
                <a:solidFill>
                  <a:srgbClr val="00B050"/>
                </a:solidFill>
              </a:rPr>
              <a:t>Ślub-Ceremonia wiązania dłoni </a:t>
            </a:r>
            <a:endParaRPr lang="pl-PL" sz="1900" i="1">
              <a:solidFill>
                <a:srgbClr val="00B050"/>
              </a:solidFill>
            </a:endParaRPr>
          </a:p>
          <a:p>
            <a:pPr marL="0" lvl="0" indent="0" algn="ctr">
              <a:lnSpc>
                <a:spcPct val="80000"/>
              </a:lnSpc>
              <a:spcBef>
                <a:spcPts val="500"/>
              </a:spcBef>
              <a:buNone/>
            </a:pPr>
            <a:r>
              <a:rPr lang="pl-PL" sz="1900"/>
              <a:t>Pochodzi ona ze starożytnych celtyckich tradycji. Młodzi chwytają się za dłonie, krzyżując nadgarstki. Wstęga oplatająca ich splecione ręce tworzy symbol nieskończoności, który oczywiście ma wróżyć szczęśliwe, pełne miłości bez końca życie.</a:t>
            </a:r>
          </a:p>
          <a:p>
            <a:pPr marL="0" lvl="0" indent="0" algn="ctr">
              <a:lnSpc>
                <a:spcPct val="80000"/>
              </a:lnSpc>
              <a:spcBef>
                <a:spcPts val="500"/>
              </a:spcBef>
              <a:buNone/>
            </a:pPr>
            <a:r>
              <a:rPr lang="pl-PL" sz="1900" b="1" i="1">
                <a:solidFill>
                  <a:srgbClr val="00B050"/>
                </a:solidFill>
              </a:rPr>
              <a:t>Weselne dzwonki</a:t>
            </a:r>
            <a:endParaRPr lang="pl-PL" sz="1900" i="1">
              <a:solidFill>
                <a:srgbClr val="00B050"/>
              </a:solidFill>
            </a:endParaRPr>
          </a:p>
          <a:p>
            <a:pPr marL="0" lvl="0" indent="0" algn="ctr">
              <a:lnSpc>
                <a:spcPct val="80000"/>
              </a:lnSpc>
              <a:spcBef>
                <a:spcPts val="500"/>
              </a:spcBef>
              <a:buNone/>
            </a:pPr>
            <a:r>
              <a:rPr lang="pl-PL" sz="1900"/>
              <a:t> Dawniej wierzono, że dźwięk dzwonków odgania złe duchy i przypomina małżonkom w kłótni o ich przysiędze. Dlatego nowożeńcy byli witani dźwiękiem małych dzwoneczków rozdawanych gościom. </a:t>
            </a:r>
          </a:p>
        </p:txBody>
      </p:sp>
      <p:pic>
        <p:nvPicPr>
          <p:cNvPr id="4" name="Picture 2"/>
          <p:cNvPicPr>
            <a:picLocks noChangeAspect="1"/>
          </p:cNvPicPr>
          <p:nvPr/>
        </p:nvPicPr>
        <p:blipFill>
          <a:blip r:embed="rId2"/>
          <a:srcRect/>
          <a:stretch>
            <a:fillRect/>
          </a:stretch>
        </p:blipFill>
        <p:spPr>
          <a:xfrm>
            <a:off x="5574164" y="1412775"/>
            <a:ext cx="2242145" cy="374940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name="Slide12">
    <p:spTree>
      <p:nvGrpSpPr>
        <p:cNvPr id="1" name=""/>
        <p:cNvGrpSpPr/>
        <p:nvPr/>
      </p:nvGrpSpPr>
      <p:grpSpPr>
        <a:xfrm>
          <a:off x="0" y="0"/>
          <a:ext cx="0" cy="0"/>
          <a:chOff x="0" y="0"/>
          <a:chExt cx="0" cy="0"/>
        </a:xfrm>
      </p:grpSpPr>
      <p:sp>
        <p:nvSpPr>
          <p:cNvPr id="3" name="Symbol zastępczy zawartości 2"/>
          <p:cNvSpPr txBox="1">
            <a:spLocks noGrp="1"/>
          </p:cNvSpPr>
          <p:nvPr>
            <p:ph idx="1"/>
          </p:nvPr>
        </p:nvSpPr>
        <p:spPr>
          <a:xfrm>
            <a:off x="827586" y="1700811"/>
            <a:ext cx="4186809" cy="3845024"/>
          </a:xfrm>
        </p:spPr>
        <p:txBody>
          <a:bodyPr anchorCtr="1"/>
          <a:lstStyle/>
          <a:p>
            <a:pPr marL="0" lvl="0" indent="0" algn="ctr">
              <a:spcBef>
                <a:spcPts val="500"/>
              </a:spcBef>
              <a:buNone/>
            </a:pPr>
            <a:r>
              <a:rPr lang="pl-PL" sz="2000" b="1" i="1">
                <a:solidFill>
                  <a:srgbClr val="00B050"/>
                </a:solidFill>
              </a:rPr>
              <a:t>Niebieska suknia ślubna</a:t>
            </a:r>
          </a:p>
          <a:p>
            <a:pPr marL="0" lvl="0" indent="0" algn="ctr">
              <a:spcBef>
                <a:spcPts val="500"/>
              </a:spcBef>
              <a:buNone/>
            </a:pPr>
            <a:r>
              <a:rPr lang="pl-PL" sz="2000"/>
              <a:t>Tradycyjna irlandzka suknia ślubna była niebieska. Kolor ten w tradycji irlandzkiej symbolizował czystość i niewinność. Dziś błękit często pojawia się w bukietach ślubnych. Kobiety splatały włosy w warkocze, które ozdabiały wstążkami i koronkowymi taśmami. Warkocz był symbolem kobiecej siły.</a:t>
            </a:r>
          </a:p>
          <a:p>
            <a:pPr lvl="0" algn="ctr">
              <a:spcBef>
                <a:spcPts val="500"/>
              </a:spcBef>
            </a:pPr>
            <a:endParaRPr lang="pl-PL" sz="2000"/>
          </a:p>
        </p:txBody>
      </p:sp>
      <p:pic>
        <p:nvPicPr>
          <p:cNvPr id="4" name="Picture 2"/>
          <p:cNvPicPr>
            <a:picLocks noChangeAspect="1"/>
          </p:cNvPicPr>
          <p:nvPr/>
        </p:nvPicPr>
        <p:blipFill>
          <a:blip r:embed="rId2"/>
          <a:srcRect/>
          <a:stretch>
            <a:fillRect/>
          </a:stretch>
        </p:blipFill>
        <p:spPr>
          <a:xfrm>
            <a:off x="5220071" y="1700811"/>
            <a:ext cx="2926299" cy="409682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Szablon%20„Orbita”</Template>
  <TotalTime>202</TotalTime>
  <Words>265</Words>
  <Application>Microsoft Office PowerPoint</Application>
  <PresentationFormat>Pokaz na ekranie (4:3)</PresentationFormat>
  <Paragraphs>44</Paragraphs>
  <Slides>15</Slides>
  <Notes>1</Notes>
  <HiddenSlides>0</HiddenSlides>
  <MMClips>1</MMClips>
  <ScaleCrop>false</ScaleCrop>
  <HeadingPairs>
    <vt:vector size="4" baseType="variant">
      <vt:variant>
        <vt:lpstr>Motyw</vt:lpstr>
      </vt:variant>
      <vt:variant>
        <vt:i4>1</vt:i4>
      </vt:variant>
      <vt:variant>
        <vt:lpstr>Tytuły slajdów</vt:lpstr>
      </vt:variant>
      <vt:variant>
        <vt:i4>15</vt:i4>
      </vt:variant>
    </vt:vector>
  </HeadingPairs>
  <TitlesOfParts>
    <vt:vector size="16" baseType="lpstr">
      <vt:lpstr>Motyw pakietu Office</vt:lpstr>
      <vt:lpstr>IRLANDIA  SYMBOLE I TRADYCJE</vt:lpstr>
      <vt:lpstr>Prezentacja programu PowerPoint</vt:lpstr>
      <vt:lpstr>SYMBOLE</vt:lpstr>
      <vt:lpstr>Prezentacja programu PowerPoint</vt:lpstr>
      <vt:lpstr>Prezentacja programu PowerPoint</vt:lpstr>
      <vt:lpstr>TRADYCJE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POZDROWIENIA Z IRLANDII</vt:lpstr>
      <vt:lpstr>Prezentacja programu PowerPoint</vt:lpstr>
      <vt:lpstr>Prezentacja programu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IRLANDIA-SYMBOLE I TRADYCJE</dc:title>
  <dc:creator>Marek Wyżykowski</dc:creator>
  <cp:lastModifiedBy>Marek Wyżykowski</cp:lastModifiedBy>
  <cp:revision>17</cp:revision>
  <dcterms:created xsi:type="dcterms:W3CDTF">2021-03-15T21:14:49Z</dcterms:created>
  <dcterms:modified xsi:type="dcterms:W3CDTF">2021-03-16T10:52:06Z</dcterms:modified>
</cp:coreProperties>
</file>