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Roboto" panose="020B0604020202020204" charset="0"/>
      <p:regular r:id="rId23"/>
      <p:bold r:id="rId24"/>
      <p:italic r:id="rId25"/>
      <p:boldItalic r:id="rId26"/>
    </p:embeddedFont>
    <p:embeddedFont>
      <p:font typeface="Dosis" panose="020B0604020202020204" charset="-18"/>
      <p:regular r:id="rId27"/>
      <p:bold r:id="rId28"/>
    </p:embeddedFont>
    <p:embeddedFont>
      <p:font typeface="Dosis ExtraLight" panose="020B0604020202020204" charset="-18"/>
      <p:regular r:id="rId29"/>
      <p:bold r:id="rId30"/>
    </p:embeddedFont>
    <p:embeddedFont>
      <p:font typeface="Pontano Sans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426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257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44058460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d44058460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505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44058460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d44058460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842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44058460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44058460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147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729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4817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44058460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44058460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055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44058460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44058460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949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44058460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44058460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377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883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32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792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6934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728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44058460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44058460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009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44058460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44058460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26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44058460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44058460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665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44058460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44058460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635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44058460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44058460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7982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44058460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44058460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85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leaves">
  <p:cSld name="BLANK_2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2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2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3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3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235802" y="2802078"/>
            <a:ext cx="1905613" cy="1255536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136091"/>
            <a:ext cx="1085984" cy="1007319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1936070" cy="2500305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21739" y="0"/>
            <a:ext cx="971624" cy="843005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680587" y="3914645"/>
            <a:ext cx="1491337" cy="1228764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349175" y="3221054"/>
            <a:ext cx="310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1650244" y="3237827"/>
            <a:ext cx="930521" cy="1355672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602686" y="3512916"/>
            <a:ext cx="1278848" cy="1021604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6991883" y="3961149"/>
            <a:ext cx="566286" cy="927029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2514602"/>
            <a:ext cx="1378855" cy="1907408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2114578" y="0"/>
            <a:ext cx="1107352" cy="96447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7600940" y="421461"/>
            <a:ext cx="1543076" cy="2686124"/>
          </a:xfrm>
          <a:custGeom>
            <a:avLst/>
            <a:gdLst/>
            <a:ahLst/>
            <a:cxnLst/>
            <a:rect l="l" t="t" r="r" b="b"/>
            <a:pathLst>
              <a:path w="15908" h="27692" extrusionOk="0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3344575" y="1323600"/>
            <a:ext cx="38592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sz="2600" i="1">
                <a:solidFill>
                  <a:schemeClr val="accent2"/>
                </a:solidFill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sz="2600" i="1">
                <a:solidFill>
                  <a:schemeClr val="accent2"/>
                </a:solidFill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sz="2600" i="1">
                <a:solidFill>
                  <a:schemeClr val="accent2"/>
                </a:solidFill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 i="1">
                <a:solidFill>
                  <a:schemeClr val="accent2"/>
                </a:solidFill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2600" i="1">
                <a:solidFill>
                  <a:schemeClr val="accent2"/>
                </a:solidFill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2600" i="1">
                <a:solidFill>
                  <a:schemeClr val="accent2"/>
                </a:solidFill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 i="1">
                <a:solidFill>
                  <a:schemeClr val="accent2"/>
                </a:solidFill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2600" i="1">
                <a:solidFill>
                  <a:schemeClr val="accent2"/>
                </a:solidFill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2600" i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/>
          <p:nvPr/>
        </p:nvSpPr>
        <p:spPr>
          <a:xfrm>
            <a:off x="1531725" y="1092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96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528548" y="1071451"/>
            <a:ext cx="1164582" cy="1832524"/>
          </a:xfrm>
          <a:custGeom>
            <a:avLst/>
            <a:gdLst/>
            <a:ahLst/>
            <a:cxnLst/>
            <a:rect l="l" t="t" r="r" b="b"/>
            <a:pathLst>
              <a:path w="12006" h="18892" extrusionOk="0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192991" y="0"/>
            <a:ext cx="2343229" cy="1357321"/>
          </a:xfrm>
          <a:custGeom>
            <a:avLst/>
            <a:gdLst/>
            <a:ahLst/>
            <a:cxnLst/>
            <a:rect l="l" t="t" r="r" b="b"/>
            <a:pathLst>
              <a:path w="24157" h="13993" extrusionOk="0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350346"/>
            <a:ext cx="1257314" cy="1793142"/>
          </a:xfrm>
          <a:custGeom>
            <a:avLst/>
            <a:gdLst/>
            <a:ahLst/>
            <a:cxnLst/>
            <a:rect l="l" t="t" r="r" b="b"/>
            <a:pathLst>
              <a:path w="12962" h="18486" extrusionOk="0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5242000" y="1198025"/>
            <a:ext cx="3444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5242000" y="1998975"/>
            <a:ext cx="34449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3822000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6325498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3822000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5448638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>
            <a:off x="7075276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0"/>
          <p:cNvSpPr/>
          <p:nvPr/>
        </p:nvSpPr>
        <p:spPr>
          <a:xfrm>
            <a:off x="1650244" y="3237827"/>
            <a:ext cx="930521" cy="1355672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0"/>
          <p:cNvSpPr/>
          <p:nvPr/>
        </p:nvSpPr>
        <p:spPr>
          <a:xfrm>
            <a:off x="0" y="2514602"/>
            <a:ext cx="1378855" cy="1907408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2114578" y="0"/>
            <a:ext cx="1107352" cy="96447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3221925" y="4330100"/>
            <a:ext cx="54648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20075" y="1694182"/>
            <a:ext cx="43668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 kwietnia </a:t>
            </a:r>
            <a:r>
              <a:rPr lang="en" b="1">
                <a:latin typeface="Dosis"/>
                <a:ea typeface="Dosis"/>
                <a:cs typeface="Dosis"/>
                <a:sym typeface="Dosis"/>
              </a:rPr>
              <a:t>Światowy Dzień Ziemi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" name="Wesola muzyka, radosna melodia. _♀️  Pogodna muzyka instrumentalna na dobry nastrój. LET'S GO 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4918" y="1991850"/>
            <a:ext cx="609600" cy="609600"/>
          </a:xfrm>
          <a:prstGeom prst="rect">
            <a:avLst/>
          </a:prstGeom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6">
            <a:alphaModFix/>
          </a:blip>
          <a:srcRect l="2651" r="2660"/>
          <a:stretch/>
        </p:blipFill>
        <p:spPr>
          <a:xfrm>
            <a:off x="239196" y="446538"/>
            <a:ext cx="4608989" cy="4696974"/>
          </a:xfrm>
          <a:custGeom>
            <a:avLst/>
            <a:gdLst/>
            <a:ahLst/>
            <a:cxnLst/>
            <a:rect l="l" t="t" r="r" b="b"/>
            <a:pathLst>
              <a:path w="21061" h="21600" extrusionOk="0">
                <a:moveTo>
                  <a:pt x="21016" y="0"/>
                </a:moveTo>
                <a:cubicBezTo>
                  <a:pt x="21016" y="0"/>
                  <a:pt x="13076" y="1665"/>
                  <a:pt x="10033" y="5720"/>
                </a:cubicBezTo>
                <a:cubicBezTo>
                  <a:pt x="6991" y="9775"/>
                  <a:pt x="9992" y="14676"/>
                  <a:pt x="9992" y="14676"/>
                </a:cubicBezTo>
                <a:cubicBezTo>
                  <a:pt x="9992" y="14676"/>
                  <a:pt x="15513" y="16226"/>
                  <a:pt x="18557" y="12175"/>
                </a:cubicBezTo>
                <a:cubicBezTo>
                  <a:pt x="21600" y="8123"/>
                  <a:pt x="21016" y="0"/>
                  <a:pt x="21016" y="0"/>
                </a:cubicBezTo>
                <a:close/>
                <a:moveTo>
                  <a:pt x="4385" y="10816"/>
                </a:moveTo>
                <a:cubicBezTo>
                  <a:pt x="2245" y="10758"/>
                  <a:pt x="0" y="11508"/>
                  <a:pt x="0" y="11508"/>
                </a:cubicBezTo>
                <a:cubicBezTo>
                  <a:pt x="0" y="11508"/>
                  <a:pt x="1843" y="15299"/>
                  <a:pt x="4257" y="16319"/>
                </a:cubicBezTo>
                <a:cubicBezTo>
                  <a:pt x="6207" y="17143"/>
                  <a:pt x="7933" y="15908"/>
                  <a:pt x="8524" y="15404"/>
                </a:cubicBezTo>
                <a:lnTo>
                  <a:pt x="2629" y="12634"/>
                </a:lnTo>
                <a:lnTo>
                  <a:pt x="8734" y="14939"/>
                </a:lnTo>
                <a:cubicBezTo>
                  <a:pt x="8686" y="14185"/>
                  <a:pt x="8378" y="12037"/>
                  <a:pt x="6403" y="11203"/>
                </a:cubicBezTo>
                <a:cubicBezTo>
                  <a:pt x="5799" y="10948"/>
                  <a:pt x="5098" y="10835"/>
                  <a:pt x="4385" y="10816"/>
                </a:cubicBezTo>
                <a:close/>
                <a:moveTo>
                  <a:pt x="9515" y="15936"/>
                </a:moveTo>
                <a:cubicBezTo>
                  <a:pt x="9515" y="15936"/>
                  <a:pt x="6279" y="17665"/>
                  <a:pt x="6644" y="20887"/>
                </a:cubicBezTo>
                <a:cubicBezTo>
                  <a:pt x="6672" y="21128"/>
                  <a:pt x="6721" y="21365"/>
                  <a:pt x="6783" y="21600"/>
                </a:cubicBezTo>
                <a:lnTo>
                  <a:pt x="13391" y="21600"/>
                </a:lnTo>
                <a:cubicBezTo>
                  <a:pt x="13467" y="21105"/>
                  <a:pt x="13478" y="20600"/>
                  <a:pt x="13427" y="20101"/>
                </a:cubicBezTo>
                <a:cubicBezTo>
                  <a:pt x="13059" y="16877"/>
                  <a:pt x="9515" y="15936"/>
                  <a:pt x="9515" y="15936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ctrTitle"/>
          </p:nvPr>
        </p:nvSpPr>
        <p:spPr>
          <a:xfrm>
            <a:off x="5393475" y="324100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Korzystajmy jak najczęściej z transportu przyjaznego dla środowiska</a:t>
            </a:r>
            <a:endParaRPr/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l="29152" r="29148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Kupuj</a:t>
            </a:r>
            <a:r>
              <a:rPr lang="pl-PL" dirty="0" smtClean="0"/>
              <a:t>my</a:t>
            </a:r>
            <a:r>
              <a:rPr lang="en" dirty="0" smtClean="0"/>
              <a:t> </a:t>
            </a:r>
            <a:r>
              <a:rPr lang="en" dirty="0"/>
              <a:t>mądrze</a:t>
            </a:r>
            <a:endParaRPr dirty="0"/>
          </a:p>
        </p:txBody>
      </p:sp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/>
          </a:blip>
          <a:srcRect l="22299" r="22299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Sprzątajmy po sobie</a:t>
            </a:r>
            <a:endParaRPr/>
          </a:p>
        </p:txBody>
      </p:sp>
      <p:pic>
        <p:nvPicPr>
          <p:cNvPr id="178" name="Google Shape;178;p25"/>
          <p:cNvPicPr preferRelativeResize="0"/>
          <p:nvPr/>
        </p:nvPicPr>
        <p:blipFill rotWithShape="1">
          <a:blip r:embed="rId3">
            <a:alphaModFix/>
          </a:blip>
          <a:srcRect l="22312" r="22307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ctrTitle" idx="4294967295"/>
          </p:nvPr>
        </p:nvSpPr>
        <p:spPr>
          <a:xfrm>
            <a:off x="685800" y="1430950"/>
            <a:ext cx="4390500" cy="8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51B148"/>
                </a:solidFill>
              </a:rPr>
              <a:t>ZOBACZ!</a:t>
            </a:r>
            <a:endParaRPr sz="9600">
              <a:solidFill>
                <a:srgbClr val="51B148"/>
              </a:solidFill>
            </a:endParaRPr>
          </a:p>
        </p:txBody>
      </p:sp>
      <p:sp>
        <p:nvSpPr>
          <p:cNvPr id="184" name="Google Shape;184;p26"/>
          <p:cNvSpPr txBox="1">
            <a:spLocks noGrp="1"/>
          </p:cNvSpPr>
          <p:nvPr>
            <p:ph type="subTitle" idx="4294967295"/>
          </p:nvPr>
        </p:nvSpPr>
        <p:spPr>
          <a:xfrm>
            <a:off x="685800" y="2018282"/>
            <a:ext cx="4390500" cy="23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Spójrzmy na to… jak przepiękna jest nasza planeta ziemia. Zobaczmy jak nasi uczniowie uchwycili to piękno na zdjęciach...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5" name="Google Shape;185;p26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86" name="Google Shape;186;p26"/>
          <p:cNvSpPr/>
          <p:nvPr/>
        </p:nvSpPr>
        <p:spPr>
          <a:xfrm rot="1553879">
            <a:off x="6337783" y="3906779"/>
            <a:ext cx="1651751" cy="1002497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6"/>
          <p:cNvSpPr/>
          <p:nvPr/>
        </p:nvSpPr>
        <p:spPr>
          <a:xfrm rot="-7428817">
            <a:off x="7606849" y="3029768"/>
            <a:ext cx="640974" cy="998333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" name="Google Shape;188;p26"/>
          <p:cNvPicPr preferRelativeResize="0"/>
          <p:nvPr/>
        </p:nvPicPr>
        <p:blipFill rotWithShape="1">
          <a:blip r:embed="rId3">
            <a:alphaModFix/>
          </a:blip>
          <a:srcRect l="18826" r="18832"/>
          <a:stretch/>
        </p:blipFill>
        <p:spPr>
          <a:xfrm>
            <a:off x="5768499" y="503275"/>
            <a:ext cx="2571054" cy="3093145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14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050" y="2754450"/>
            <a:ext cx="2606300" cy="22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9800" y="100575"/>
            <a:ext cx="2807450" cy="37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1925" y="100575"/>
            <a:ext cx="2467974" cy="329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9724" y="1202852"/>
            <a:ext cx="1880351" cy="140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1925" y="3520025"/>
            <a:ext cx="2553324" cy="153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3150" y="2641875"/>
            <a:ext cx="1807474" cy="23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5900" y="110776"/>
            <a:ext cx="1975850" cy="261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2450" y="140300"/>
            <a:ext cx="3853425" cy="228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575" y="1947759"/>
            <a:ext cx="2165150" cy="286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3425" y="2827476"/>
            <a:ext cx="2479026" cy="151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14" name="Google Shape;21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425" y="2301325"/>
            <a:ext cx="2996899" cy="228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3723" y="150451"/>
            <a:ext cx="2207551" cy="191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6700" y="2318450"/>
            <a:ext cx="2548800" cy="224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0850" y="225525"/>
            <a:ext cx="2133087" cy="191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28425" y="150450"/>
            <a:ext cx="2287074" cy="206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8">
            <a:alphaModFix/>
          </a:blip>
          <a:srcRect t="-1988" r="-1988"/>
          <a:stretch/>
        </p:blipFill>
        <p:spPr>
          <a:xfrm>
            <a:off x="6830963" y="2211868"/>
            <a:ext cx="2133076" cy="1657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25" name="Google Shape;2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2325" y="139721"/>
            <a:ext cx="2016501" cy="165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3815" y="184000"/>
            <a:ext cx="3280011" cy="16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8038" y="2953600"/>
            <a:ext cx="1635775" cy="144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9550" y="1969825"/>
            <a:ext cx="2239276" cy="199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9225" y="2259600"/>
            <a:ext cx="2511574" cy="183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00" y="2318974"/>
            <a:ext cx="2066451" cy="187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31525" y="495025"/>
            <a:ext cx="1589599" cy="158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148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>
            <a:spLocks noGrp="1"/>
          </p:cNvSpPr>
          <p:nvPr>
            <p:ph type="ctrTitle" idx="4294967295"/>
          </p:nvPr>
        </p:nvSpPr>
        <p:spPr>
          <a:xfrm>
            <a:off x="4666125" y="2192950"/>
            <a:ext cx="4020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rgbClr val="B8F567"/>
                </a:solidFill>
              </a:rPr>
              <a:t>DZIEŃ ZIEMI CAŁY ROK!</a:t>
            </a:r>
            <a:endParaRPr sz="6400">
              <a:solidFill>
                <a:srgbClr val="B8F567"/>
              </a:solidFill>
            </a:endParaRPr>
          </a:p>
        </p:txBody>
      </p:sp>
      <p:sp>
        <p:nvSpPr>
          <p:cNvPr id="237" name="Google Shape;237;p31"/>
          <p:cNvSpPr txBox="1">
            <a:spLocks noGrp="1"/>
          </p:cNvSpPr>
          <p:nvPr>
            <p:ph type="subTitle" idx="4294967295"/>
          </p:nvPr>
        </p:nvSpPr>
        <p:spPr>
          <a:xfrm>
            <a:off x="4666125" y="3335355"/>
            <a:ext cx="4020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</a:rPr>
              <a:t>Dbajmy i kochajmy naszą planetę </a:t>
            </a:r>
            <a:r>
              <a:rPr lang="en" sz="1800" dirty="0" smtClean="0">
                <a:solidFill>
                  <a:srgbClr val="FFFFFF"/>
                </a:solidFill>
              </a:rPr>
              <a:t>prz</a:t>
            </a:r>
            <a:r>
              <a:rPr lang="pl-PL" sz="1800" dirty="0" smtClean="0">
                <a:solidFill>
                  <a:srgbClr val="FFFFFF"/>
                </a:solidFill>
              </a:rPr>
              <a:t>e</a:t>
            </a:r>
            <a:r>
              <a:rPr lang="en" sz="1800" dirty="0" smtClean="0">
                <a:solidFill>
                  <a:srgbClr val="FFFFFF"/>
                </a:solidFill>
              </a:rPr>
              <a:t>z </a:t>
            </a:r>
            <a:r>
              <a:rPr lang="en" sz="1800" dirty="0">
                <a:solidFill>
                  <a:srgbClr val="FFFFFF"/>
                </a:solidFill>
              </a:rPr>
              <a:t>cały rok, nie tylko w Dzień Ziemi.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238" name="Google Shape;238;p3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239" name="Google Shape;239;p31"/>
          <p:cNvGrpSpPr/>
          <p:nvPr/>
        </p:nvGrpSpPr>
        <p:grpSpPr>
          <a:xfrm>
            <a:off x="463496" y="418193"/>
            <a:ext cx="1417581" cy="1380759"/>
            <a:chOff x="5926225" y="921350"/>
            <a:chExt cx="517800" cy="504350"/>
          </a:xfrm>
        </p:grpSpPr>
        <p:sp>
          <p:nvSpPr>
            <p:cNvPr id="240" name="Google Shape;240;p31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31"/>
          <p:cNvSpPr/>
          <p:nvPr/>
        </p:nvSpPr>
        <p:spPr>
          <a:xfrm>
            <a:off x="2027271" y="916449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" name="Google Shape;243;p31"/>
          <p:cNvGrpSpPr/>
          <p:nvPr/>
        </p:nvGrpSpPr>
        <p:grpSpPr>
          <a:xfrm>
            <a:off x="1749024" y="3207547"/>
            <a:ext cx="1128571" cy="1471014"/>
            <a:chOff x="2624850" y="4296000"/>
            <a:chExt cx="380400" cy="495825"/>
          </a:xfrm>
        </p:grpSpPr>
        <p:sp>
          <p:nvSpPr>
            <p:cNvPr id="244" name="Google Shape;244;p31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1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31"/>
          <p:cNvSpPr/>
          <p:nvPr/>
        </p:nvSpPr>
        <p:spPr>
          <a:xfrm>
            <a:off x="1119751" y="2269155"/>
            <a:ext cx="1775404" cy="981322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1"/>
          <p:cNvSpPr/>
          <p:nvPr/>
        </p:nvSpPr>
        <p:spPr>
          <a:xfrm>
            <a:off x="3404615" y="595000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>
            <a:spLocks noGrp="1"/>
          </p:cNvSpPr>
          <p:nvPr>
            <p:ph type="body" idx="1"/>
          </p:nvPr>
        </p:nvSpPr>
        <p:spPr>
          <a:xfrm>
            <a:off x="3344575" y="1323600"/>
            <a:ext cx="38592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50">
                <a:solidFill>
                  <a:schemeClr val="accent1"/>
                </a:solidFill>
                <a:highlight>
                  <a:srgbClr val="FFFFFF"/>
                </a:highlight>
              </a:rPr>
              <a:t>Ponieważ Ziemia opiekuje się nami, zaopiekujmy się Ziemią. Odwzajemniajmy miłość jaką nas obdarza, utrzymując ją w czystości i szczęściu.</a:t>
            </a:r>
            <a:endParaRPr sz="3700">
              <a:solidFill>
                <a:schemeClr val="accent1"/>
              </a:solidFill>
            </a:endParaRPr>
          </a:p>
        </p:txBody>
      </p:sp>
      <p:sp>
        <p:nvSpPr>
          <p:cNvPr id="254" name="Google Shape;254;p32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55" name="Google Shape;255;p32"/>
          <p:cNvPicPr preferRelativeResize="0"/>
          <p:nvPr/>
        </p:nvPicPr>
        <p:blipFill rotWithShape="1">
          <a:blip r:embed="rId3">
            <a:alphaModFix/>
          </a:blip>
          <a:srcRect l="11022" t="10435" r="11022" b="10443"/>
          <a:stretch/>
        </p:blipFill>
        <p:spPr>
          <a:xfrm>
            <a:off x="1155808" y="601750"/>
            <a:ext cx="1642139" cy="2500206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3822000" y="13780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Ziemia - nasz wspólny dom</a:t>
            </a:r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1"/>
          </p:nvPr>
        </p:nvSpPr>
        <p:spPr>
          <a:xfrm>
            <a:off x="3822000" y="2213825"/>
            <a:ext cx="4864800" cy="10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rgbClr val="484F56"/>
                </a:solidFill>
              </a:rPr>
              <a:t>Ziemia jest naszym wspólnym domem!</a:t>
            </a:r>
            <a:endParaRPr sz="1400" b="1">
              <a:solidFill>
                <a:srgbClr val="484F56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37485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Dzień Ziemi to dobry sposób na przypomnienie nam, że powinniśmy dbać o naszą planetę.</a:t>
            </a:r>
            <a:endParaRPr sz="1350">
              <a:solidFill>
                <a:srgbClr val="3748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484F56"/>
              </a:solidFill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2"/>
          </p:nvPr>
        </p:nvSpPr>
        <p:spPr>
          <a:xfrm>
            <a:off x="4405350" y="3158400"/>
            <a:ext cx="3698100" cy="9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1B148"/>
                </a:solidFill>
              </a:rPr>
              <a:t>Przypomnijmy więc sobie 10 kroków - co możemy zrobić dla naszej kochanej ziemi:</a:t>
            </a:r>
            <a:endParaRPr sz="1200">
              <a:solidFill>
                <a:srgbClr val="51B14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51B14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1B148"/>
              </a:solidFill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3">
            <a:alphaModFix/>
          </a:blip>
          <a:srcRect l="28081" r="28076"/>
          <a:stretch/>
        </p:blipFill>
        <p:spPr>
          <a:xfrm>
            <a:off x="501047" y="439575"/>
            <a:ext cx="1749091" cy="2663023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 txBox="1">
            <a:spLocks noGrp="1"/>
          </p:cNvSpPr>
          <p:nvPr>
            <p:ph type="ctrTitle" idx="4294967295"/>
          </p:nvPr>
        </p:nvSpPr>
        <p:spPr>
          <a:xfrm>
            <a:off x="685800" y="1964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</a:rPr>
              <a:t>Ziemia - naszym wspólnym domem</a:t>
            </a:r>
            <a:endParaRPr sz="7200">
              <a:solidFill>
                <a:srgbClr val="FFFFFF"/>
              </a:solidFill>
            </a:endParaRPr>
          </a:p>
        </p:txBody>
      </p:sp>
      <p:sp>
        <p:nvSpPr>
          <p:cNvPr id="261" name="Google Shape;261;p33"/>
          <p:cNvSpPr txBox="1">
            <a:spLocks noGrp="1"/>
          </p:cNvSpPr>
          <p:nvPr>
            <p:ph type="subTitle" idx="4294967295"/>
          </p:nvPr>
        </p:nvSpPr>
        <p:spPr>
          <a:xfrm>
            <a:off x="685800" y="31241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B8F567"/>
                </a:solidFill>
              </a:rPr>
              <a:t>Dbajmy o nią wspólnie </a:t>
            </a:r>
            <a:endParaRPr sz="2500">
              <a:solidFill>
                <a:srgbClr val="B8F567"/>
              </a:solidFill>
            </a:endParaRPr>
          </a:p>
        </p:txBody>
      </p:sp>
      <p:sp>
        <p:nvSpPr>
          <p:cNvPr id="262" name="Google Shape;262;p3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Segregujmy śmieci</a:t>
            </a:r>
            <a:endParaRPr/>
          </a:p>
        </p:txBody>
      </p:sp>
      <p:pic>
        <p:nvPicPr>
          <p:cNvPr id="124" name="Google Shape;124;p16"/>
          <p:cNvPicPr preferRelativeResize="0"/>
          <p:nvPr/>
        </p:nvPicPr>
        <p:blipFill rotWithShape="1">
          <a:blip r:embed="rId3">
            <a:alphaModFix/>
          </a:blip>
          <a:srcRect l="18826" r="18832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Szanujmy naturę</a:t>
            </a:r>
            <a:endParaRPr/>
          </a:p>
        </p:txBody>
      </p:sp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 l="38680" r="17369"/>
          <a:stretch/>
        </p:blipFill>
        <p:spPr>
          <a:xfrm>
            <a:off x="2125100" y="463404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Oszczędzajmy wodę</a:t>
            </a:r>
            <a:endParaRPr/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3">
            <a:alphaModFix/>
          </a:blip>
          <a:srcRect l="26572" r="26577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ctrTitle"/>
          </p:nvPr>
        </p:nvSpPr>
        <p:spPr>
          <a:xfrm>
            <a:off x="5349175" y="227430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Jedzmy dużo owoców i warzyw</a:t>
            </a:r>
            <a:endParaRPr/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 l="34071" t="-1810" r="20077" b="1810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ctrTitle"/>
          </p:nvPr>
        </p:nvSpPr>
        <p:spPr>
          <a:xfrm>
            <a:off x="5371325" y="2547125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Używajmy produktów wielorazowego użytku</a:t>
            </a:r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 rotWithShape="1">
          <a:blip r:embed="rId3">
            <a:alphaModFix/>
          </a:blip>
          <a:srcRect l="8436" r="8444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Oszczędzajmy energię</a:t>
            </a:r>
            <a:endParaRPr/>
          </a:p>
        </p:txBody>
      </p:sp>
      <p:pic>
        <p:nvPicPr>
          <p:cNvPr id="154" name="Google Shape;154;p21"/>
          <p:cNvPicPr preferRelativeResize="0"/>
          <p:nvPr/>
        </p:nvPicPr>
        <p:blipFill rotWithShape="1">
          <a:blip r:embed="rId3">
            <a:alphaModFix/>
          </a:blip>
          <a:srcRect l="21405" r="21405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ctrTitle"/>
          </p:nvPr>
        </p:nvSpPr>
        <p:spPr>
          <a:xfrm>
            <a:off x="5356550" y="2170975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Ograniczajmy użycie plastiku</a:t>
            </a:r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l="25061" r="25066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186</Words>
  <Application>Microsoft Office PowerPoint</Application>
  <PresentationFormat>Pokaz na ekranie (16:9)</PresentationFormat>
  <Paragraphs>41</Paragraphs>
  <Slides>20</Slides>
  <Notes>20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Roboto</vt:lpstr>
      <vt:lpstr>Dosis</vt:lpstr>
      <vt:lpstr>Dosis ExtraLight</vt:lpstr>
      <vt:lpstr>Pontano Sans</vt:lpstr>
      <vt:lpstr>Arial</vt:lpstr>
      <vt:lpstr>Solanio template</vt:lpstr>
      <vt:lpstr>22 kwietnia Światowy Dzień Ziemi</vt:lpstr>
      <vt:lpstr>Ziemia - nasz wspólny dom</vt:lpstr>
      <vt:lpstr>1. Segregujmy śmieci</vt:lpstr>
      <vt:lpstr>2. Szanujmy naturę</vt:lpstr>
      <vt:lpstr>3. Oszczędzajmy wodę</vt:lpstr>
      <vt:lpstr>4. Jedzmy dużo owoców i warzyw</vt:lpstr>
      <vt:lpstr>5. Używajmy produktów wielorazowego użytku</vt:lpstr>
      <vt:lpstr>6. Oszczędzajmy energię</vt:lpstr>
      <vt:lpstr>7. Ograniczajmy użycie plastiku</vt:lpstr>
      <vt:lpstr>8. Korzystajmy jak najczęściej z transportu przyjaznego dla środowiska</vt:lpstr>
      <vt:lpstr>9. Kupujmy mądrze</vt:lpstr>
      <vt:lpstr>10. Sprzątajmy po sobie</vt:lpstr>
      <vt:lpstr>ZOBACZ!</vt:lpstr>
      <vt:lpstr>Prezentacja programu PowerPoint</vt:lpstr>
      <vt:lpstr>Prezentacja programu PowerPoint</vt:lpstr>
      <vt:lpstr>Prezentacja programu PowerPoint</vt:lpstr>
      <vt:lpstr>Prezentacja programu PowerPoint</vt:lpstr>
      <vt:lpstr>DZIEŃ ZIEMI CAŁY ROK!</vt:lpstr>
      <vt:lpstr>Prezentacja programu PowerPoint</vt:lpstr>
      <vt:lpstr>Ziemia - naszym wspólnym domem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kwietnia Światowy Dzień Ziemi</dc:title>
  <cp:lastModifiedBy>Hp</cp:lastModifiedBy>
  <cp:revision>1</cp:revision>
  <dcterms:modified xsi:type="dcterms:W3CDTF">2021-04-22T20:07:46Z</dcterms:modified>
</cp:coreProperties>
</file>