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1F15-4F50-423F-A453-0EE59DA663DA}" type="datetimeFigureOut">
              <a:rPr lang="pl-PL" smtClean="0"/>
              <a:t>30.04.2021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91E-885C-4829-A7A1-4BC3591AE6A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1F15-4F50-423F-A453-0EE59DA663DA}" type="datetimeFigureOut">
              <a:rPr lang="pl-PL" smtClean="0"/>
              <a:t>30.04.2021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91E-885C-4829-A7A1-4BC3591AE6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1F15-4F50-423F-A453-0EE59DA663DA}" type="datetimeFigureOut">
              <a:rPr lang="pl-PL" smtClean="0"/>
              <a:t>30.04.2021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91E-885C-4829-A7A1-4BC3591AE6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1F15-4F50-423F-A453-0EE59DA663DA}" type="datetimeFigureOut">
              <a:rPr lang="pl-PL" smtClean="0"/>
              <a:t>30.04.2021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91E-885C-4829-A7A1-4BC3591AE6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1F15-4F50-423F-A453-0EE59DA663DA}" type="datetimeFigureOut">
              <a:rPr lang="pl-PL" smtClean="0"/>
              <a:t>30.04.2021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91E-885C-4829-A7A1-4BC3591AE6A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1F15-4F50-423F-A453-0EE59DA663DA}" type="datetimeFigureOut">
              <a:rPr lang="pl-PL" smtClean="0"/>
              <a:t>30.04.2021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91E-885C-4829-A7A1-4BC3591AE6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1F15-4F50-423F-A453-0EE59DA663DA}" type="datetimeFigureOut">
              <a:rPr lang="pl-PL" smtClean="0"/>
              <a:t>30.04.2021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91E-885C-4829-A7A1-4BC3591AE6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1F15-4F50-423F-A453-0EE59DA663DA}" type="datetimeFigureOut">
              <a:rPr lang="pl-PL" smtClean="0"/>
              <a:t>30.04.2021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91E-885C-4829-A7A1-4BC3591AE6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1F15-4F50-423F-A453-0EE59DA663DA}" type="datetimeFigureOut">
              <a:rPr lang="pl-PL" smtClean="0"/>
              <a:t>30.04.2021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91E-885C-4829-A7A1-4BC3591AE6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1F15-4F50-423F-A453-0EE59DA663DA}" type="datetimeFigureOut">
              <a:rPr lang="pl-PL" smtClean="0"/>
              <a:t>30.04.2021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2091E-885C-4829-A7A1-4BC3591AE6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1F15-4F50-423F-A453-0EE59DA663DA}" type="datetimeFigureOut">
              <a:rPr lang="pl-PL" smtClean="0"/>
              <a:t>30.04.2021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02091E-885C-4829-A7A1-4BC3591AE6A0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8C1F15-4F50-423F-A453-0EE59DA663DA}" type="datetimeFigureOut">
              <a:rPr lang="pl-PL" smtClean="0"/>
              <a:t>30.04.2021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02091E-885C-4829-A7A1-4BC3591AE6A0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994524" cy="2971808"/>
          </a:xfrm>
        </p:spPr>
        <p:txBody>
          <a:bodyPr>
            <a:noAutofit/>
          </a:bodyPr>
          <a:lstStyle/>
          <a:p>
            <a:pPr algn="ctr"/>
            <a:r>
              <a:rPr lang="pl-PL" sz="6600" i="1" dirty="0" smtClean="0">
                <a:latin typeface="Times New Roman" pitchFamily="18" charset="0"/>
                <a:cs typeface="Times New Roman" pitchFamily="18" charset="0"/>
              </a:rPr>
              <a:t>Powrót do nauki stacjonarnej- wskazówki </a:t>
            </a:r>
            <a:endParaRPr lang="pl-PL" sz="6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gzsdobiegniew.edupage.org/photos/skin/slide/thumbs/fit_top394x228trszkol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500570"/>
            <a:ext cx="3752850" cy="2171701"/>
          </a:xfrm>
          <a:prstGeom prst="rect">
            <a:avLst/>
          </a:prstGeom>
          <a:noFill/>
        </p:spPr>
      </p:pic>
      <p:pic>
        <p:nvPicPr>
          <p:cNvPr id="23556" name="Picture 4" descr="https://gzsdobiegniew.edupage.org/photos/skin/slide/thumbs/fit_top394x228trifx1107b479fdafb31d_szkola_poznans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000504"/>
            <a:ext cx="3752850" cy="2171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71546"/>
          </a:xfrm>
        </p:spPr>
        <p:txBody>
          <a:bodyPr/>
          <a:lstStyle/>
          <a:p>
            <a:pPr algn="ctr"/>
            <a:r>
              <a:rPr lang="pl-PL" dirty="0" smtClean="0"/>
              <a:t>WSKAZÓWKI DLA UCZNIÓW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Stwórz plan dnia 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Powrót do ławek szkolnych będzie wymagał od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iebie przeorganizowania swojego dotychczasowego rytmu dnia. Warto zaplanować to wcześniej. Wyznaczenie rozkładu dnia da Ci większe poczucie kontroli i pozwoli zmniejszyć stres związany z tą zmianą</a:t>
            </a:r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Bądź wyrozumiały dla innych</a:t>
            </a:r>
          </a:p>
          <a:p>
            <a:pPr>
              <a:buNone/>
            </a:pPr>
            <a:endParaRPr lang="pl-PL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None/>
            </a:pP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Pamiętaj, że każdy potrzebuję innego czasu, żeby przystosować się do zmian. Twoi rówieśnicy również mogą mieć gorsze dni, przeżywać trudne emocje lub mieć kłopoty w ponownym powrocie do nauki stacjonarnej.</a:t>
            </a:r>
          </a:p>
          <a:p>
            <a:pPr>
              <a:buNone/>
            </a:pPr>
            <a:endParaRPr lang="pl-PL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Zaakceptuj swoje emocje </a:t>
            </a:r>
          </a:p>
          <a:p>
            <a:pPr algn="ctr">
              <a:buNone/>
            </a:pPr>
            <a:endParaRPr lang="pl-PL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To nic złego, że jesteś zły lub smutny. Przeżywanie tych emocji jest zupełnie naturalne, choć czasami bywa nieprzyjemne. Receptą na to może być na przykład rozmowa z bliską osobą.</a:t>
            </a:r>
          </a:p>
          <a:p>
            <a:pPr algn="just">
              <a:lnSpc>
                <a:spcPct val="150000"/>
              </a:lnSpc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Daj sobie czas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Niepowodzenia są nieodłączną częścią naszego życia. Nie poddawaj się szybko w ich obliczu! Szukaj rozwiązań i stawiaj czoła przeciwieństwom. Pamiętaj, że niepowodzenia są również częścią składową sukcesu. </a:t>
            </a:r>
          </a:p>
          <a:p>
            <a:pPr algn="just">
              <a:lnSpc>
                <a:spcPct val="150000"/>
              </a:lnSpc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Skup się na pozytywach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Czerp przyjemność z tych rzeczy za którymi jeszcze niedawno tęskniłeś podczas nauczania zdalnego. Spędzaj czas z rówieśnikami, wróć do swoich zainteresowań, które rozwijałeś podczas zajęć dodatkowych.</a:t>
            </a:r>
          </a:p>
          <a:p>
            <a:pPr algn="just">
              <a:lnSpc>
                <a:spcPct val="150000"/>
              </a:lnSpc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Proś o pomoc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 wahaj się prosić o wsparcie innych osób, gdy sobie z czymś nie radzisz. Czasami już sama rozmowa z drugą osobą pozwala spojrzeć na dany problem z innej perspektywy, a dzięki temu również poszukać możliwych rozwiązań.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Wskazówki dla rodziców </a:t>
            </a:r>
            <a:endParaRPr lang="pl-PL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Zobacz obraz źródłow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14620"/>
            <a:ext cx="4714908" cy="3872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Rozmawiaj z dzieckiem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natłoku obowiązków dnia codziennego znajdź czas na rozmowę z dzieckiem. Zadawaj pytania, ale również odpowiadaj i reaguj na to, co mówi dziecko. Rozmawiając z dzieckiem masz możliwość lepiej poznać jego odczucia związane z powrotem do nauki stacjonarnej.  </a:t>
            </a:r>
          </a:p>
          <a:p>
            <a:pPr>
              <a:lnSpc>
                <a:spcPct val="150000"/>
              </a:lnSpc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Pomóż w ułożeniu planu dnia 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Ułożenie planu dnia jest bardzo ważne. Ustalony wcześniej plan zmiany, daje poczucie przewidywalności i bezpieczeństwa. Młodsze dziecko może potrzebować wsparcia rodzica w jego ułożeniu. Zawrzyjcie w nim obowiązki ale również czas na odpoczynek i relaks.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Zaakceptuj i zrozum trudne emocje</a:t>
            </a:r>
          </a:p>
          <a:p>
            <a:pPr algn="just">
              <a:lnSpc>
                <a:spcPct val="16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Bardzo możliwe, że powrót do nauki stacjonarnej będzie powodem odczuwania przez Twoje dziecko częściej niż zwykle trudnych emocji, takich jak złość, smutek, strach. Wyraź swoje zrozumienie. Rozmawiaj z dzieckiem o emocjach, nazywaj je i wskazuj możliwe sposoby ich wyrażania.</a:t>
            </a:r>
          </a:p>
          <a:p>
            <a:pPr>
              <a:buNone/>
            </a:pPr>
            <a:endParaRPr lang="pl-PL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Bądź w kontakcie z wychowawcą</a:t>
            </a:r>
          </a:p>
          <a:p>
            <a:pPr algn="just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To bardzo ważne, aby utrzymywać kontakt z wychowawcą , dopytywać o funkcjonowanie dziecka w szkole. Zachowanie i funkcjonowanie dziecka jest inne w środowisku szkolnym jak i domowym. Czasami rodzice nie mają możliwości zauważenia na gruncie domowym niepokojących sygnałów.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Szukaj pomocy u specjalisty</a:t>
            </a:r>
          </a:p>
          <a:p>
            <a:pPr algn="ctr">
              <a:buNone/>
            </a:pPr>
            <a:endParaRPr lang="pl-PL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Dostrzegając niepokojące sygnały związane z funkcjonowaniem dziecka , warto zastanowić się nad wizytą u specjalisty ( pedagoga,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psychologa,psychoterapeuty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). Wahanie się i odkładanie takiej decyzji powoduje ,że dany problem przybiera na sile. </a:t>
            </a:r>
            <a:r>
              <a:rPr lang="pl-PL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Zwrócenie się o pomoc do pedagoga nie jest porażką rodzicielską, a przejawem troski i miłości do dziecka. </a:t>
            </a:r>
            <a:endParaRPr lang="pl-PL" sz="2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250033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Drodzy Uczniowie :</a:t>
            </a:r>
            <a:br>
              <a:rPr lang="pl-PL" dirty="0" smtClean="0"/>
            </a:br>
            <a:r>
              <a:rPr lang="pl-PL" dirty="0" smtClean="0"/>
              <a:t>Cieszymy się ,że wracacie do szkolnych murów!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11096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sz="1800" dirty="0" smtClean="0"/>
              <a:t>Bibliografia:</a:t>
            </a:r>
          </a:p>
          <a:p>
            <a:pPr>
              <a:buFont typeface="Arial" charset="0"/>
              <a:buChar char="•"/>
            </a:pPr>
            <a:r>
              <a:rPr lang="pl-PL" sz="1800" dirty="0" smtClean="0"/>
              <a:t>Tekst źródłowy zaczerpnięty z Gabinet Psychologiczny Milena </a:t>
            </a:r>
            <a:r>
              <a:rPr lang="pl-PL" sz="1800" dirty="0" err="1" smtClean="0"/>
              <a:t>lewandowska-Florczyk</a:t>
            </a:r>
            <a:endParaRPr lang="pl-PL" sz="1800" dirty="0" smtClean="0"/>
          </a:p>
          <a:p>
            <a:pPr>
              <a:buFont typeface="Arial" charset="0"/>
              <a:buChar char="•"/>
            </a:pPr>
            <a:endParaRPr lang="pl-PL" sz="1800" dirty="0" smtClean="0"/>
          </a:p>
          <a:p>
            <a:pPr>
              <a:buFont typeface="Arial" charset="0"/>
              <a:buChar char="•"/>
            </a:pPr>
            <a:endParaRPr lang="pl-PL" sz="1800" dirty="0" smtClean="0"/>
          </a:p>
          <a:p>
            <a:pPr>
              <a:buFont typeface="Arial" charset="0"/>
              <a:buChar char="•"/>
            </a:pPr>
            <a:endParaRPr lang="pl-PL" sz="1800" dirty="0" smtClean="0"/>
          </a:p>
          <a:p>
            <a:pPr>
              <a:buFont typeface="Arial" charset="0"/>
              <a:buChar char="•"/>
            </a:pPr>
            <a:r>
              <a:rPr lang="pl-PL" sz="1800" dirty="0" smtClean="0"/>
              <a:t>Opracowała : Kasandra Raszewska </a:t>
            </a:r>
            <a:endParaRPr lang="pl-PL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504</Words>
  <Application>Microsoft Office PowerPoint</Application>
  <PresentationFormat>Pokaz na ekranie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Przepływ</vt:lpstr>
      <vt:lpstr>Powrót do nauki stacjonarnej- wskazówki </vt:lpstr>
      <vt:lpstr>WSKAZÓWKI DLA UCZNIÓW</vt:lpstr>
      <vt:lpstr>Slajd 3</vt:lpstr>
      <vt:lpstr>Slajd 4</vt:lpstr>
      <vt:lpstr>Wskazówki dla rodziców </vt:lpstr>
      <vt:lpstr>Slajd 6</vt:lpstr>
      <vt:lpstr>Slajd 7</vt:lpstr>
      <vt:lpstr>Slajd 8</vt:lpstr>
      <vt:lpstr>Drodzy Uczniowie : Cieszymy się ,że wracacie do szkolnych murów!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Powrót do nauki stacjonarnej- wskazówki</dc:title>
  <dc:creator>48503</dc:creator>
  <cp:lastModifiedBy>48503</cp:lastModifiedBy>
  <cp:revision>6</cp:revision>
  <dcterms:created xsi:type="dcterms:W3CDTF">2021-04-30T10:42:03Z</dcterms:created>
  <dcterms:modified xsi:type="dcterms:W3CDTF">2021-04-30T11:34:21Z</dcterms:modified>
</cp:coreProperties>
</file>