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</p:sldMasterIdLst>
  <p:sldIdLst>
    <p:sldId id="300" r:id="rId2"/>
    <p:sldId id="285" r:id="rId3"/>
    <p:sldId id="262" r:id="rId4"/>
    <p:sldId id="297" r:id="rId5"/>
    <p:sldId id="264" r:id="rId6"/>
    <p:sldId id="292" r:id="rId7"/>
    <p:sldId id="291" r:id="rId8"/>
    <p:sldId id="270" r:id="rId9"/>
    <p:sldId id="268" r:id="rId10"/>
    <p:sldId id="271" r:id="rId11"/>
    <p:sldId id="272" r:id="rId12"/>
    <p:sldId id="273" r:id="rId13"/>
    <p:sldId id="278" r:id="rId14"/>
    <p:sldId id="280" r:id="rId15"/>
    <p:sldId id="274" r:id="rId16"/>
    <p:sldId id="275" r:id="rId17"/>
    <p:sldId id="276" r:id="rId18"/>
    <p:sldId id="294" r:id="rId19"/>
    <p:sldId id="295" r:id="rId20"/>
    <p:sldId id="277" r:id="rId21"/>
    <p:sldId id="279" r:id="rId22"/>
    <p:sldId id="286" r:id="rId23"/>
    <p:sldId id="296" r:id="rId24"/>
    <p:sldId id="281" r:id="rId25"/>
    <p:sldId id="282" r:id="rId26"/>
    <p:sldId id="293" r:id="rId27"/>
    <p:sldId id="284" r:id="rId28"/>
    <p:sldId id="287" r:id="rId29"/>
    <p:sldId id="288" r:id="rId30"/>
    <p:sldId id="289" r:id="rId31"/>
    <p:sldId id="290" r:id="rId32"/>
    <p:sldId id="298" r:id="rId33"/>
    <p:sldId id="29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A3C8D2-1A49-4D9D-AFF6-D3E36D7732E2}" v="307" dt="2019-03-20T17:39:51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4" d="100"/>
          <a:sy n="64" d="100"/>
        </p:scale>
        <p:origin x="4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żbieta Mrowiec" userId="e5b06dcf208eecb7" providerId="LiveId" clId="{97A3C8D2-1A49-4D9D-AFF6-D3E36D7732E2}"/>
    <pc:docChg chg="undo custSel mod addSld delSld modSld modMainMaster">
      <pc:chgData name="Elżbieta Mrowiec" userId="e5b06dcf208eecb7" providerId="LiveId" clId="{97A3C8D2-1A49-4D9D-AFF6-D3E36D7732E2}" dt="2019-03-20T17:41:06.988" v="1808" actId="1076"/>
      <pc:docMkLst>
        <pc:docMk/>
      </pc:docMkLst>
      <pc:sldChg chg="addSp modSp">
        <pc:chgData name="Elżbieta Mrowiec" userId="e5b06dcf208eecb7" providerId="LiveId" clId="{97A3C8D2-1A49-4D9D-AFF6-D3E36D7732E2}" dt="2019-03-18T15:55:03.825" v="8" actId="14100"/>
        <pc:sldMkLst>
          <pc:docMk/>
          <pc:sldMk cId="391456027" sldId="258"/>
        </pc:sldMkLst>
        <pc:picChg chg="add mod">
          <ac:chgData name="Elżbieta Mrowiec" userId="e5b06dcf208eecb7" providerId="LiveId" clId="{97A3C8D2-1A49-4D9D-AFF6-D3E36D7732E2}" dt="2019-03-18T15:55:03.825" v="8" actId="14100"/>
          <ac:picMkLst>
            <pc:docMk/>
            <pc:sldMk cId="391456027" sldId="258"/>
            <ac:picMk id="3" creationId="{BCF7FAB6-0BE0-4D64-BCC2-99449609BD70}"/>
          </ac:picMkLst>
        </pc:picChg>
      </pc:sldChg>
      <pc:sldChg chg="modSp add setBg">
        <pc:chgData name="Elżbieta Mrowiec" userId="e5b06dcf208eecb7" providerId="LiveId" clId="{97A3C8D2-1A49-4D9D-AFF6-D3E36D7732E2}" dt="2019-03-19T17:58:31.529" v="866" actId="20577"/>
        <pc:sldMkLst>
          <pc:docMk/>
          <pc:sldMk cId="2880351188" sldId="262"/>
        </pc:sldMkLst>
        <pc:spChg chg="mod">
          <ac:chgData name="Elżbieta Mrowiec" userId="e5b06dcf208eecb7" providerId="LiveId" clId="{97A3C8D2-1A49-4D9D-AFF6-D3E36D7732E2}" dt="2019-03-19T17:58:31.529" v="866" actId="20577"/>
          <ac:spMkLst>
            <pc:docMk/>
            <pc:sldMk cId="2880351188" sldId="262"/>
            <ac:spMk id="2" creationId="{26E18900-A298-4E16-994B-51D0876E2D7E}"/>
          </ac:spMkLst>
        </pc:spChg>
      </pc:sldChg>
      <pc:sldChg chg="addSp delSp modSp add del mod setBg setClrOvrMap">
        <pc:chgData name="Elżbieta Mrowiec" userId="e5b06dcf208eecb7" providerId="LiveId" clId="{97A3C8D2-1A49-4D9D-AFF6-D3E36D7732E2}" dt="2019-03-19T17:13:12.678" v="864" actId="2696"/>
        <pc:sldMkLst>
          <pc:docMk/>
          <pc:sldMk cId="2614636346" sldId="263"/>
        </pc:sldMkLst>
        <pc:spChg chg="mod ord">
          <ac:chgData name="Elżbieta Mrowiec" userId="e5b06dcf208eecb7" providerId="LiveId" clId="{97A3C8D2-1A49-4D9D-AFF6-D3E36D7732E2}" dt="2019-03-18T17:58:15.120" v="590" actId="1076"/>
          <ac:spMkLst>
            <pc:docMk/>
            <pc:sldMk cId="2614636346" sldId="263"/>
            <ac:spMk id="2" creationId="{AC7BE817-9499-42F1-8A4B-501EC8C168F4}"/>
          </ac:spMkLst>
        </pc:spChg>
        <pc:spChg chg="del">
          <ac:chgData name="Elżbieta Mrowiec" userId="e5b06dcf208eecb7" providerId="LiveId" clId="{97A3C8D2-1A49-4D9D-AFF6-D3E36D7732E2}" dt="2019-03-18T16:57:47.620" v="166"/>
          <ac:spMkLst>
            <pc:docMk/>
            <pc:sldMk cId="2614636346" sldId="263"/>
            <ac:spMk id="3" creationId="{7086D9B8-F767-4BC1-B934-7798863E1880}"/>
          </ac:spMkLst>
        </pc:spChg>
        <pc:spChg chg="add del mod">
          <ac:chgData name="Elżbieta Mrowiec" userId="e5b06dcf208eecb7" providerId="LiveId" clId="{97A3C8D2-1A49-4D9D-AFF6-D3E36D7732E2}" dt="2019-03-18T17:57:31.839" v="560"/>
          <ac:spMkLst>
            <pc:docMk/>
            <pc:sldMk cId="2614636346" sldId="263"/>
            <ac:spMk id="6" creationId="{2233D9A9-1900-4B91-995A-6DE7765DBFE0}"/>
          </ac:spMkLst>
        </pc:spChg>
        <pc:spChg chg="add del mod">
          <ac:chgData name="Elżbieta Mrowiec" userId="e5b06dcf208eecb7" providerId="LiveId" clId="{97A3C8D2-1A49-4D9D-AFF6-D3E36D7732E2}" dt="2019-03-18T16:58:33.760" v="179"/>
          <ac:spMkLst>
            <pc:docMk/>
            <pc:sldMk cId="2614636346" sldId="263"/>
            <ac:spMk id="6" creationId="{29C2F473-4954-4F0E-98F3-9A846745C800}"/>
          </ac:spMkLst>
        </pc:spChg>
        <pc:spChg chg="add del">
          <ac:chgData name="Elżbieta Mrowiec" userId="e5b06dcf208eecb7" providerId="LiveId" clId="{97A3C8D2-1A49-4D9D-AFF6-D3E36D7732E2}" dt="2019-03-18T17:01:27.708" v="224" actId="26606"/>
          <ac:spMkLst>
            <pc:docMk/>
            <pc:sldMk cId="2614636346" sldId="263"/>
            <ac:spMk id="7" creationId="{D6EA1A26-163F-4F15-91F4-F2C51AC9C106}"/>
          </ac:spMkLst>
        </pc:spChg>
        <pc:spChg chg="add del">
          <ac:chgData name="Elżbieta Mrowiec" userId="e5b06dcf208eecb7" providerId="LiveId" clId="{97A3C8D2-1A49-4D9D-AFF6-D3E36D7732E2}" dt="2019-03-18T16:58:17.019" v="174" actId="26606"/>
          <ac:spMkLst>
            <pc:docMk/>
            <pc:sldMk cId="2614636346" sldId="263"/>
            <ac:spMk id="10" creationId="{CD333CBE-B699-4E3B-9F45-C045F773434F}"/>
          </ac:spMkLst>
        </pc:spChg>
        <pc:spChg chg="add del">
          <ac:chgData name="Elżbieta Mrowiec" userId="e5b06dcf208eecb7" providerId="LiveId" clId="{97A3C8D2-1A49-4D9D-AFF6-D3E36D7732E2}" dt="2019-03-18T17:01:27.708" v="224" actId="26606"/>
          <ac:spMkLst>
            <pc:docMk/>
            <pc:sldMk cId="2614636346" sldId="263"/>
            <ac:spMk id="11" creationId="{DBD3E40B-031E-4B55-A19F-8535352303B9}"/>
          </ac:spMkLst>
        </pc:spChg>
        <pc:spChg chg="add del">
          <ac:chgData name="Elżbieta Mrowiec" userId="e5b06dcf208eecb7" providerId="LiveId" clId="{97A3C8D2-1A49-4D9D-AFF6-D3E36D7732E2}" dt="2019-03-18T16:58:17.019" v="174" actId="26606"/>
          <ac:spMkLst>
            <pc:docMk/>
            <pc:sldMk cId="2614636346" sldId="263"/>
            <ac:spMk id="12" creationId="{F78FA41B-9A77-4FFE-A10F-9443EFDE6096}"/>
          </ac:spMkLst>
        </pc:spChg>
        <pc:spChg chg="add del">
          <ac:chgData name="Elżbieta Mrowiec" userId="e5b06dcf208eecb7" providerId="LiveId" clId="{97A3C8D2-1A49-4D9D-AFF6-D3E36D7732E2}" dt="2019-03-18T16:58:03.575" v="170" actId="26606"/>
          <ac:spMkLst>
            <pc:docMk/>
            <pc:sldMk cId="2614636346" sldId="263"/>
            <ac:spMk id="13" creationId="{D6EA1A26-163F-4F15-91F4-F2C51AC9C106}"/>
          </ac:spMkLst>
        </pc:spChg>
        <pc:spChg chg="add del">
          <ac:chgData name="Elżbieta Mrowiec" userId="e5b06dcf208eecb7" providerId="LiveId" clId="{97A3C8D2-1A49-4D9D-AFF6-D3E36D7732E2}" dt="2019-03-18T16:58:34.548" v="180" actId="26606"/>
          <ac:spMkLst>
            <pc:docMk/>
            <pc:sldMk cId="2614636346" sldId="263"/>
            <ac:spMk id="14" creationId="{D6EA1A26-163F-4F15-91F4-F2C51AC9C106}"/>
          </ac:spMkLst>
        </pc:spChg>
        <pc:spChg chg="add del">
          <ac:chgData name="Elżbieta Mrowiec" userId="e5b06dcf208eecb7" providerId="LiveId" clId="{97A3C8D2-1A49-4D9D-AFF6-D3E36D7732E2}" dt="2019-03-18T16:58:11.553" v="172" actId="26606"/>
          <ac:spMkLst>
            <pc:docMk/>
            <pc:sldMk cId="2614636346" sldId="263"/>
            <ac:spMk id="17" creationId="{7D2BFFD5-490F-4B45-91F2-6B826FBAD4E3}"/>
          </ac:spMkLst>
        </pc:spChg>
        <pc:spChg chg="add del">
          <ac:chgData name="Elżbieta Mrowiec" userId="e5b06dcf208eecb7" providerId="LiveId" clId="{97A3C8D2-1A49-4D9D-AFF6-D3E36D7732E2}" dt="2019-03-18T17:02:14.372" v="226" actId="26606"/>
          <ac:spMkLst>
            <pc:docMk/>
            <pc:sldMk cId="2614636346" sldId="263"/>
            <ac:spMk id="20" creationId="{7D2BFFD5-490F-4B45-91F2-6B826FBAD4E3}"/>
          </ac:spMkLst>
        </pc:spChg>
        <pc:spChg chg="add del">
          <ac:chgData name="Elżbieta Mrowiec" userId="e5b06dcf208eecb7" providerId="LiveId" clId="{97A3C8D2-1A49-4D9D-AFF6-D3E36D7732E2}" dt="2019-03-18T17:02:14.372" v="226" actId="26606"/>
          <ac:spMkLst>
            <pc:docMk/>
            <pc:sldMk cId="2614636346" sldId="263"/>
            <ac:spMk id="23" creationId="{C4ABA205-DE4B-4A39-AF96-03B6DB617130}"/>
          </ac:spMkLst>
        </pc:spChg>
        <pc:spChg chg="add del">
          <ac:chgData name="Elżbieta Mrowiec" userId="e5b06dcf208eecb7" providerId="LiveId" clId="{97A3C8D2-1A49-4D9D-AFF6-D3E36D7732E2}" dt="2019-03-18T16:58:33.203" v="178" actId="26606"/>
          <ac:spMkLst>
            <pc:docMk/>
            <pc:sldMk cId="2614636346" sldId="263"/>
            <ac:spMk id="24" creationId="{D87AB319-64C0-4E2D-B1CD-0A970301BEEA}"/>
          </ac:spMkLst>
        </pc:spChg>
        <pc:spChg chg="add del">
          <ac:chgData name="Elżbieta Mrowiec" userId="e5b06dcf208eecb7" providerId="LiveId" clId="{97A3C8D2-1A49-4D9D-AFF6-D3E36D7732E2}" dt="2019-03-18T17:02:21.283" v="228" actId="26606"/>
          <ac:spMkLst>
            <pc:docMk/>
            <pc:sldMk cId="2614636346" sldId="263"/>
            <ac:spMk id="25" creationId="{07CEFFDD-605F-41E2-8017-6484074C5CAA}"/>
          </ac:spMkLst>
        </pc:spChg>
        <pc:spChg chg="add del">
          <ac:chgData name="Elżbieta Mrowiec" userId="e5b06dcf208eecb7" providerId="LiveId" clId="{97A3C8D2-1A49-4D9D-AFF6-D3E36D7732E2}" dt="2019-03-18T16:58:33.203" v="178" actId="26606"/>
          <ac:spMkLst>
            <pc:docMk/>
            <pc:sldMk cId="2614636346" sldId="263"/>
            <ac:spMk id="26" creationId="{EDAFA9A5-03CC-4F94-B964-70682CDB0B16}"/>
          </ac:spMkLst>
        </pc:spChg>
        <pc:spChg chg="add del">
          <ac:chgData name="Elżbieta Mrowiec" userId="e5b06dcf208eecb7" providerId="LiveId" clId="{97A3C8D2-1A49-4D9D-AFF6-D3E36D7732E2}" dt="2019-03-18T16:58:33.203" v="178" actId="26606"/>
          <ac:spMkLst>
            <pc:docMk/>
            <pc:sldMk cId="2614636346" sldId="263"/>
            <ac:spMk id="28" creationId="{73B36B60-731F-409B-A240-BBF521AB746D}"/>
          </ac:spMkLst>
        </pc:spChg>
        <pc:spChg chg="add del">
          <ac:chgData name="Elżbieta Mrowiec" userId="e5b06dcf208eecb7" providerId="LiveId" clId="{97A3C8D2-1A49-4D9D-AFF6-D3E36D7732E2}" dt="2019-03-18T17:02:21.283" v="228" actId="26606"/>
          <ac:spMkLst>
            <pc:docMk/>
            <pc:sldMk cId="2614636346" sldId="263"/>
            <ac:spMk id="29" creationId="{153369C4-D016-4F9E-B08E-95FE8623ED6C}"/>
          </ac:spMkLst>
        </pc:spChg>
        <pc:picChg chg="add del mod">
          <ac:chgData name="Elżbieta Mrowiec" userId="e5b06dcf208eecb7" providerId="LiveId" clId="{97A3C8D2-1A49-4D9D-AFF6-D3E36D7732E2}" dt="2019-03-18T17:57:13.056" v="558"/>
          <ac:picMkLst>
            <pc:docMk/>
            <pc:sldMk cId="2614636346" sldId="263"/>
            <ac:picMk id="4" creationId="{54BF9449-6C07-4897-A538-88695A646603}"/>
          </ac:picMkLst>
        </pc:picChg>
        <pc:picChg chg="add del mod">
          <ac:chgData name="Elżbieta Mrowiec" userId="e5b06dcf208eecb7" providerId="LiveId" clId="{97A3C8D2-1A49-4D9D-AFF6-D3E36D7732E2}" dt="2019-03-18T17:57:16.027" v="559"/>
          <ac:picMkLst>
            <pc:docMk/>
            <pc:sldMk cId="2614636346" sldId="263"/>
            <ac:picMk id="5" creationId="{4301A179-2ADC-4315-8BB3-6D84AD309B0F}"/>
          </ac:picMkLst>
        </pc:picChg>
        <pc:picChg chg="add del">
          <ac:chgData name="Elżbieta Mrowiec" userId="e5b06dcf208eecb7" providerId="LiveId" clId="{97A3C8D2-1A49-4D9D-AFF6-D3E36D7732E2}" dt="2019-03-18T16:58:03.575" v="170" actId="26606"/>
          <ac:picMkLst>
            <pc:docMk/>
            <pc:sldMk cId="2614636346" sldId="263"/>
            <ac:picMk id="8" creationId="{4301A179-2ADC-4315-8BB3-6D84AD309B0F}"/>
          </ac:picMkLst>
        </pc:picChg>
        <pc:picChg chg="add mod">
          <ac:chgData name="Elżbieta Mrowiec" userId="e5b06dcf208eecb7" providerId="LiveId" clId="{97A3C8D2-1A49-4D9D-AFF6-D3E36D7732E2}" dt="2019-03-18T17:58:10.037" v="589" actId="14100"/>
          <ac:picMkLst>
            <pc:docMk/>
            <pc:sldMk cId="2614636346" sldId="263"/>
            <ac:picMk id="8" creationId="{DF3A3D41-61BF-4D1B-AAAC-118D367E2AC9}"/>
          </ac:picMkLst>
        </pc:picChg>
        <pc:picChg chg="add del">
          <ac:chgData name="Elżbieta Mrowiec" userId="e5b06dcf208eecb7" providerId="LiveId" clId="{97A3C8D2-1A49-4D9D-AFF6-D3E36D7732E2}" dt="2019-03-18T17:01:27.708" v="224" actId="26606"/>
          <ac:picMkLst>
            <pc:docMk/>
            <pc:sldMk cId="2614636346" sldId="263"/>
            <ac:picMk id="9" creationId="{4301A179-2ADC-4315-8BB3-6D84AD309B0F}"/>
          </ac:picMkLst>
        </pc:picChg>
        <pc:picChg chg="add del">
          <ac:chgData name="Elżbieta Mrowiec" userId="e5b06dcf208eecb7" providerId="LiveId" clId="{97A3C8D2-1A49-4D9D-AFF6-D3E36D7732E2}" dt="2019-03-18T16:58:11.553" v="172" actId="26606"/>
          <ac:picMkLst>
            <pc:docMk/>
            <pc:sldMk cId="2614636346" sldId="263"/>
            <ac:picMk id="16" creationId="{4301A179-2ADC-4315-8BB3-6D84AD309B0F}"/>
          </ac:picMkLst>
        </pc:picChg>
        <pc:picChg chg="add del">
          <ac:chgData name="Elżbieta Mrowiec" userId="e5b06dcf208eecb7" providerId="LiveId" clId="{97A3C8D2-1A49-4D9D-AFF6-D3E36D7732E2}" dt="2019-03-18T16:58:34.548" v="180" actId="26606"/>
          <ac:picMkLst>
            <pc:docMk/>
            <pc:sldMk cId="2614636346" sldId="263"/>
            <ac:picMk id="18" creationId="{4301A179-2ADC-4315-8BB3-6D84AD309B0F}"/>
          </ac:picMkLst>
        </pc:picChg>
        <pc:picChg chg="add del">
          <ac:chgData name="Elżbieta Mrowiec" userId="e5b06dcf208eecb7" providerId="LiveId" clId="{97A3C8D2-1A49-4D9D-AFF6-D3E36D7732E2}" dt="2019-03-18T17:02:14.372" v="226" actId="26606"/>
          <ac:picMkLst>
            <pc:docMk/>
            <pc:sldMk cId="2614636346" sldId="263"/>
            <ac:picMk id="19" creationId="{4301A179-2ADC-4315-8BB3-6D84AD309B0F}"/>
          </ac:picMkLst>
        </pc:picChg>
        <pc:picChg chg="add del">
          <ac:chgData name="Elżbieta Mrowiec" userId="e5b06dcf208eecb7" providerId="LiveId" clId="{97A3C8D2-1A49-4D9D-AFF6-D3E36D7732E2}" dt="2019-03-18T16:58:33.203" v="178" actId="26606"/>
          <ac:picMkLst>
            <pc:docMk/>
            <pc:sldMk cId="2614636346" sldId="263"/>
            <ac:picMk id="21" creationId="{4301A179-2ADC-4315-8BB3-6D84AD309B0F}"/>
          </ac:picMkLst>
        </pc:picChg>
        <pc:picChg chg="add del">
          <ac:chgData name="Elżbieta Mrowiec" userId="e5b06dcf208eecb7" providerId="LiveId" clId="{97A3C8D2-1A49-4D9D-AFF6-D3E36D7732E2}" dt="2019-03-18T17:02:21.283" v="228" actId="26606"/>
          <ac:picMkLst>
            <pc:docMk/>
            <pc:sldMk cId="2614636346" sldId="263"/>
            <ac:picMk id="27" creationId="{4301A179-2ADC-4315-8BB3-6D84AD309B0F}"/>
          </ac:picMkLst>
        </pc:picChg>
        <pc:cxnChg chg="add del">
          <ac:chgData name="Elżbieta Mrowiec" userId="e5b06dcf208eecb7" providerId="LiveId" clId="{97A3C8D2-1A49-4D9D-AFF6-D3E36D7732E2}" dt="2019-03-18T16:58:11.553" v="172" actId="26606"/>
          <ac:cxnSpMkLst>
            <pc:docMk/>
            <pc:sldMk cId="2614636346" sldId="263"/>
            <ac:cxnSpMk id="15" creationId="{6C6CF9A5-BEA4-4284-A8B5-D033E5B4BE3F}"/>
          </ac:cxnSpMkLst>
        </pc:cxnChg>
        <pc:cxnChg chg="add del">
          <ac:chgData name="Elżbieta Mrowiec" userId="e5b06dcf208eecb7" providerId="LiveId" clId="{97A3C8D2-1A49-4D9D-AFF6-D3E36D7732E2}" dt="2019-03-18T17:02:14.372" v="226" actId="26606"/>
          <ac:cxnSpMkLst>
            <pc:docMk/>
            <pc:sldMk cId="2614636346" sldId="263"/>
            <ac:cxnSpMk id="22" creationId="{6C6CF9A5-BEA4-4284-A8B5-D033E5B4BE3F}"/>
          </ac:cxnSpMkLst>
        </pc:cxnChg>
      </pc:sldChg>
      <pc:sldChg chg="addSp delSp modSp add mod setBg setClrOvrMap">
        <pc:chgData name="Elżbieta Mrowiec" userId="e5b06dcf208eecb7" providerId="LiveId" clId="{97A3C8D2-1A49-4D9D-AFF6-D3E36D7732E2}" dt="2019-03-20T17:07:42.800" v="1699" actId="255"/>
        <pc:sldMkLst>
          <pc:docMk/>
          <pc:sldMk cId="1204921698" sldId="264"/>
        </pc:sldMkLst>
        <pc:spChg chg="mod">
          <ac:chgData name="Elżbieta Mrowiec" userId="e5b06dcf208eecb7" providerId="LiveId" clId="{97A3C8D2-1A49-4D9D-AFF6-D3E36D7732E2}" dt="2019-03-20T17:07:42.800" v="1699" actId="255"/>
          <ac:spMkLst>
            <pc:docMk/>
            <pc:sldMk cId="1204921698" sldId="264"/>
            <ac:spMk id="2" creationId="{68914EB7-FBB2-4C3D-BE55-D7B7AB6B6CC4}"/>
          </ac:spMkLst>
        </pc:spChg>
        <pc:spChg chg="add del">
          <ac:chgData name="Elżbieta Mrowiec" userId="e5b06dcf208eecb7" providerId="LiveId" clId="{97A3C8D2-1A49-4D9D-AFF6-D3E36D7732E2}" dt="2019-03-18T17:04:44.254" v="249"/>
          <ac:spMkLst>
            <pc:docMk/>
            <pc:sldMk cId="1204921698" sldId="264"/>
            <ac:spMk id="3" creationId="{2F509534-89DC-4FA7-9582-93F0710CB54A}"/>
          </ac:spMkLst>
        </pc:spChg>
        <pc:spChg chg="add del">
          <ac:chgData name="Elżbieta Mrowiec" userId="e5b06dcf208eecb7" providerId="LiveId" clId="{97A3C8D2-1A49-4D9D-AFF6-D3E36D7732E2}" dt="2019-03-18T17:00:17.386" v="196" actId="26606"/>
          <ac:spMkLst>
            <pc:docMk/>
            <pc:sldMk cId="1204921698" sldId="264"/>
            <ac:spMk id="10" creationId="{CD333CBE-B699-4E3B-9F45-C045F773434F}"/>
          </ac:spMkLst>
        </pc:spChg>
        <pc:spChg chg="add del">
          <ac:chgData name="Elżbieta Mrowiec" userId="e5b06dcf208eecb7" providerId="LiveId" clId="{97A3C8D2-1A49-4D9D-AFF6-D3E36D7732E2}" dt="2019-03-18T17:00:17.386" v="196" actId="26606"/>
          <ac:spMkLst>
            <pc:docMk/>
            <pc:sldMk cId="1204921698" sldId="264"/>
            <ac:spMk id="12" creationId="{C6EDEBB9-8437-4875-ABEA-0AEDE2C90D72}"/>
          </ac:spMkLst>
        </pc:spChg>
        <pc:spChg chg="add del">
          <ac:chgData name="Elżbieta Mrowiec" userId="e5b06dcf208eecb7" providerId="LiveId" clId="{97A3C8D2-1A49-4D9D-AFF6-D3E36D7732E2}" dt="2019-03-18T17:00:23.688" v="202" actId="26606"/>
          <ac:spMkLst>
            <pc:docMk/>
            <pc:sldMk cId="1204921698" sldId="264"/>
            <ac:spMk id="13" creationId="{D6EA1A26-163F-4F15-91F4-F2C51AC9C106}"/>
          </ac:spMkLst>
        </pc:spChg>
        <pc:spChg chg="add del">
          <ac:chgData name="Elżbieta Mrowiec" userId="e5b06dcf208eecb7" providerId="LiveId" clId="{97A3C8D2-1A49-4D9D-AFF6-D3E36D7732E2}" dt="2019-03-18T17:00:19.719" v="198" actId="26606"/>
          <ac:spMkLst>
            <pc:docMk/>
            <pc:sldMk cId="1204921698" sldId="264"/>
            <ac:spMk id="14" creationId="{CD333CBE-B699-4E3B-9F45-C045F773434F}"/>
          </ac:spMkLst>
        </pc:spChg>
        <pc:spChg chg="add del">
          <ac:chgData name="Elżbieta Mrowiec" userId="e5b06dcf208eecb7" providerId="LiveId" clId="{97A3C8D2-1A49-4D9D-AFF6-D3E36D7732E2}" dt="2019-03-18T17:00:19.719" v="198" actId="26606"/>
          <ac:spMkLst>
            <pc:docMk/>
            <pc:sldMk cId="1204921698" sldId="264"/>
            <ac:spMk id="15" creationId="{FCA118C4-32A6-466D-8453-BA738103A062}"/>
          </ac:spMkLst>
        </pc:spChg>
        <pc:spChg chg="add del">
          <ac:chgData name="Elżbieta Mrowiec" userId="e5b06dcf208eecb7" providerId="LiveId" clId="{97A3C8D2-1A49-4D9D-AFF6-D3E36D7732E2}" dt="2019-03-18T17:00:22.168" v="200" actId="26606"/>
          <ac:spMkLst>
            <pc:docMk/>
            <pc:sldMk cId="1204921698" sldId="264"/>
            <ac:spMk id="17" creationId="{CD333CBE-B699-4E3B-9F45-C045F773434F}"/>
          </ac:spMkLst>
        </pc:spChg>
        <pc:spChg chg="add del">
          <ac:chgData name="Elżbieta Mrowiec" userId="e5b06dcf208eecb7" providerId="LiveId" clId="{97A3C8D2-1A49-4D9D-AFF6-D3E36D7732E2}" dt="2019-03-18T17:00:22.168" v="200" actId="26606"/>
          <ac:spMkLst>
            <pc:docMk/>
            <pc:sldMk cId="1204921698" sldId="264"/>
            <ac:spMk id="18" creationId="{C6EDEBB9-8437-4875-ABEA-0AEDE2C90D72}"/>
          </ac:spMkLst>
        </pc:spChg>
        <pc:spChg chg="add del">
          <ac:chgData name="Elżbieta Mrowiec" userId="e5b06dcf208eecb7" providerId="LiveId" clId="{97A3C8D2-1A49-4D9D-AFF6-D3E36D7732E2}" dt="2019-03-18T17:00:23.688" v="202" actId="26606"/>
          <ac:spMkLst>
            <pc:docMk/>
            <pc:sldMk cId="1204921698" sldId="264"/>
            <ac:spMk id="20" creationId="{98BED5BD-1BCC-4AF3-9BFD-E0A4C9BBA087}"/>
          </ac:spMkLst>
        </pc:spChg>
        <pc:spChg chg="add del">
          <ac:chgData name="Elżbieta Mrowiec" userId="e5b06dcf208eecb7" providerId="LiveId" clId="{97A3C8D2-1A49-4D9D-AFF6-D3E36D7732E2}" dt="2019-03-18T17:00:57.999" v="204" actId="26606"/>
          <ac:spMkLst>
            <pc:docMk/>
            <pc:sldMk cId="1204921698" sldId="264"/>
            <ac:spMk id="22" creationId="{CD333CBE-B699-4E3B-9F45-C045F773434F}"/>
          </ac:spMkLst>
        </pc:spChg>
        <pc:spChg chg="add del">
          <ac:chgData name="Elżbieta Mrowiec" userId="e5b06dcf208eecb7" providerId="LiveId" clId="{97A3C8D2-1A49-4D9D-AFF6-D3E36D7732E2}" dt="2019-03-18T17:00:57.999" v="204" actId="26606"/>
          <ac:spMkLst>
            <pc:docMk/>
            <pc:sldMk cId="1204921698" sldId="264"/>
            <ac:spMk id="23" creationId="{C6EDEBB9-8437-4875-ABEA-0AEDE2C90D72}"/>
          </ac:spMkLst>
        </pc:spChg>
        <pc:picChg chg="add del mod">
          <ac:chgData name="Elżbieta Mrowiec" userId="e5b06dcf208eecb7" providerId="LiveId" clId="{97A3C8D2-1A49-4D9D-AFF6-D3E36D7732E2}" dt="2019-03-18T17:00:58.606" v="206"/>
          <ac:picMkLst>
            <pc:docMk/>
            <pc:sldMk cId="1204921698" sldId="264"/>
            <ac:picMk id="5" creationId="{D3283307-61CC-4027-95CA-3FA01297878C}"/>
          </ac:picMkLst>
        </pc:picChg>
        <pc:picChg chg="add del mod">
          <ac:chgData name="Elżbieta Mrowiec" userId="e5b06dcf208eecb7" providerId="LiveId" clId="{97A3C8D2-1A49-4D9D-AFF6-D3E36D7732E2}" dt="2019-03-18T17:04:04.282" v="243"/>
          <ac:picMkLst>
            <pc:docMk/>
            <pc:sldMk cId="1204921698" sldId="264"/>
            <ac:picMk id="7" creationId="{5872788F-5DA1-4700-967B-9BA3A323684D}"/>
          </ac:picMkLst>
        </pc:picChg>
        <pc:picChg chg="add del">
          <ac:chgData name="Elżbieta Mrowiec" userId="e5b06dcf208eecb7" providerId="LiveId" clId="{97A3C8D2-1A49-4D9D-AFF6-D3E36D7732E2}" dt="2019-03-18T17:00:23.688" v="202" actId="26606"/>
          <ac:picMkLst>
            <pc:docMk/>
            <pc:sldMk cId="1204921698" sldId="264"/>
            <ac:picMk id="8" creationId="{D3283307-61CC-4027-95CA-3FA01297878C}"/>
          </ac:picMkLst>
        </pc:picChg>
        <pc:picChg chg="add del mod">
          <ac:chgData name="Elżbieta Mrowiec" userId="e5b06dcf208eecb7" providerId="LiveId" clId="{97A3C8D2-1A49-4D9D-AFF6-D3E36D7732E2}" dt="2019-03-18T17:04:18.702" v="248"/>
          <ac:picMkLst>
            <pc:docMk/>
            <pc:sldMk cId="1204921698" sldId="264"/>
            <ac:picMk id="11" creationId="{8C162363-D91F-4F02-9F49-B6F4E2AEA60D}"/>
          </ac:picMkLst>
        </pc:picChg>
        <pc:picChg chg="add mod">
          <ac:chgData name="Elżbieta Mrowiec" userId="e5b06dcf208eecb7" providerId="LiveId" clId="{97A3C8D2-1A49-4D9D-AFF6-D3E36D7732E2}" dt="2019-03-18T17:51:59.757" v="548" actId="1076"/>
          <ac:picMkLst>
            <pc:docMk/>
            <pc:sldMk cId="1204921698" sldId="264"/>
            <ac:picMk id="19" creationId="{80D33ADC-DDE8-425E-AABF-BDC75FE2291F}"/>
          </ac:picMkLst>
        </pc:picChg>
        <pc:picChg chg="add del">
          <ac:chgData name="Elżbieta Mrowiec" userId="e5b06dcf208eecb7" providerId="LiveId" clId="{97A3C8D2-1A49-4D9D-AFF6-D3E36D7732E2}" dt="2019-03-18T17:00:57.999" v="204" actId="26606"/>
          <ac:picMkLst>
            <pc:docMk/>
            <pc:sldMk cId="1204921698" sldId="264"/>
            <ac:picMk id="24" creationId="{D3283307-61CC-4027-95CA-3FA01297878C}"/>
          </ac:picMkLst>
        </pc:picChg>
      </pc:sldChg>
      <pc:sldChg chg="addSp delSp modSp add del mod setBg setClrOvrMap">
        <pc:chgData name="Elżbieta Mrowiec" userId="e5b06dcf208eecb7" providerId="LiveId" clId="{97A3C8D2-1A49-4D9D-AFF6-D3E36D7732E2}" dt="2019-03-19T17:13:17.950" v="865" actId="2696"/>
        <pc:sldMkLst>
          <pc:docMk/>
          <pc:sldMk cId="1720685878" sldId="265"/>
        </pc:sldMkLst>
        <pc:spChg chg="mod">
          <ac:chgData name="Elżbieta Mrowiec" userId="e5b06dcf208eecb7" providerId="LiveId" clId="{97A3C8D2-1A49-4D9D-AFF6-D3E36D7732E2}" dt="2019-03-18T17:19:35.099" v="391" actId="20577"/>
          <ac:spMkLst>
            <pc:docMk/>
            <pc:sldMk cId="1720685878" sldId="265"/>
            <ac:spMk id="2" creationId="{F9CAF825-E593-45CE-AA95-D9EA411F2968}"/>
          </ac:spMkLst>
        </pc:spChg>
        <pc:spChg chg="del">
          <ac:chgData name="Elżbieta Mrowiec" userId="e5b06dcf208eecb7" providerId="LiveId" clId="{97A3C8D2-1A49-4D9D-AFF6-D3E36D7732E2}" dt="2019-03-18T17:07:10.789" v="284"/>
          <ac:spMkLst>
            <pc:docMk/>
            <pc:sldMk cId="1720685878" sldId="265"/>
            <ac:spMk id="3" creationId="{B2948DCE-A899-4880-A1DA-CCB3C2EDA39B}"/>
          </ac:spMkLst>
        </pc:spChg>
        <pc:spChg chg="add del">
          <ac:chgData name="Elżbieta Mrowiec" userId="e5b06dcf208eecb7" providerId="LiveId" clId="{97A3C8D2-1A49-4D9D-AFF6-D3E36D7732E2}" dt="2019-03-18T17:07:23.421" v="288" actId="26606"/>
          <ac:spMkLst>
            <pc:docMk/>
            <pc:sldMk cId="1720685878" sldId="265"/>
            <ac:spMk id="10" creationId="{66D358EE-0521-4C7B-81EA-069D4AB54A8A}"/>
          </ac:spMkLst>
        </pc:spChg>
        <pc:spChg chg="add del">
          <ac:chgData name="Elżbieta Mrowiec" userId="e5b06dcf208eecb7" providerId="LiveId" clId="{97A3C8D2-1A49-4D9D-AFF6-D3E36D7732E2}" dt="2019-03-18T17:07:23.421" v="288" actId="26606"/>
          <ac:spMkLst>
            <pc:docMk/>
            <pc:sldMk cId="1720685878" sldId="265"/>
            <ac:spMk id="13" creationId="{C1A9B9E1-AE3D-4F69-9670-71C92ED1BCEE}"/>
          </ac:spMkLst>
        </pc:spChg>
        <pc:spChg chg="add del">
          <ac:chgData name="Elżbieta Mrowiec" userId="e5b06dcf208eecb7" providerId="LiveId" clId="{97A3C8D2-1A49-4D9D-AFF6-D3E36D7732E2}" dt="2019-03-18T17:07:26.372" v="290" actId="26606"/>
          <ac:spMkLst>
            <pc:docMk/>
            <pc:sldMk cId="1720685878" sldId="265"/>
            <ac:spMk id="17" creationId="{B32DC26D-8B9B-4CC1-B3CC-D3EA0FB162CD}"/>
          </ac:spMkLst>
        </pc:spChg>
        <pc:spChg chg="add del">
          <ac:chgData name="Elżbieta Mrowiec" userId="e5b06dcf208eecb7" providerId="LiveId" clId="{97A3C8D2-1A49-4D9D-AFF6-D3E36D7732E2}" dt="2019-03-18T17:07:26.372" v="290" actId="26606"/>
          <ac:spMkLst>
            <pc:docMk/>
            <pc:sldMk cId="1720685878" sldId="265"/>
            <ac:spMk id="20" creationId="{5AC46119-13E0-49EC-B54F-3DE9F6D0FF13}"/>
          </ac:spMkLst>
        </pc:spChg>
        <pc:spChg chg="add del">
          <ac:chgData name="Elżbieta Mrowiec" userId="e5b06dcf208eecb7" providerId="LiveId" clId="{97A3C8D2-1A49-4D9D-AFF6-D3E36D7732E2}" dt="2019-03-18T17:07:30.466" v="292" actId="26606"/>
          <ac:spMkLst>
            <pc:docMk/>
            <pc:sldMk cId="1720685878" sldId="265"/>
            <ac:spMk id="22" creationId="{ABC6F329-3BF8-4EE3-9386-7F586528DEAF}"/>
          </ac:spMkLst>
        </pc:spChg>
        <pc:picChg chg="add del mod">
          <ac:chgData name="Elżbieta Mrowiec" userId="e5b06dcf208eecb7" providerId="LiveId" clId="{97A3C8D2-1A49-4D9D-AFF6-D3E36D7732E2}" dt="2019-03-18T17:10:00.739" v="314" actId="1076"/>
          <ac:picMkLst>
            <pc:docMk/>
            <pc:sldMk cId="1720685878" sldId="265"/>
            <ac:picMk id="5" creationId="{F52D4C3F-5B74-4235-A243-A032F97883F5}"/>
          </ac:picMkLst>
        </pc:picChg>
        <pc:picChg chg="add del">
          <ac:chgData name="Elżbieta Mrowiec" userId="e5b06dcf208eecb7" providerId="LiveId" clId="{97A3C8D2-1A49-4D9D-AFF6-D3E36D7732E2}" dt="2019-03-18T17:07:23.421" v="288" actId="26606"/>
          <ac:picMkLst>
            <pc:docMk/>
            <pc:sldMk cId="1720685878" sldId="265"/>
            <ac:picMk id="8" creationId="{F52D4C3F-5B74-4235-A243-A032F97883F5}"/>
          </ac:picMkLst>
        </pc:picChg>
        <pc:picChg chg="add del">
          <ac:chgData name="Elżbieta Mrowiec" userId="e5b06dcf208eecb7" providerId="LiveId" clId="{97A3C8D2-1A49-4D9D-AFF6-D3E36D7732E2}" dt="2019-03-18T17:07:26.372" v="290" actId="26606"/>
          <ac:picMkLst>
            <pc:docMk/>
            <pc:sldMk cId="1720685878" sldId="265"/>
            <ac:picMk id="18" creationId="{F52D4C3F-5B74-4235-A243-A032F97883F5}"/>
          </ac:picMkLst>
        </pc:picChg>
        <pc:picChg chg="add del">
          <ac:chgData name="Elżbieta Mrowiec" userId="e5b06dcf208eecb7" providerId="LiveId" clId="{97A3C8D2-1A49-4D9D-AFF6-D3E36D7732E2}" dt="2019-03-18T17:07:30.466" v="292" actId="26606"/>
          <ac:picMkLst>
            <pc:docMk/>
            <pc:sldMk cId="1720685878" sldId="265"/>
            <ac:picMk id="23" creationId="{F52D4C3F-5B74-4235-A243-A032F97883F5}"/>
          </ac:picMkLst>
        </pc:picChg>
        <pc:cxnChg chg="add del">
          <ac:chgData name="Elżbieta Mrowiec" userId="e5b06dcf208eecb7" providerId="LiveId" clId="{97A3C8D2-1A49-4D9D-AFF6-D3E36D7732E2}" dt="2019-03-18T17:07:23.421" v="288" actId="26606"/>
          <ac:cxnSpMkLst>
            <pc:docMk/>
            <pc:sldMk cId="1720685878" sldId="265"/>
            <ac:cxnSpMk id="15" creationId="{3234ED8A-BEE3-4F34-B45B-731E1E292E3C}"/>
          </ac:cxnSpMkLst>
        </pc:cxnChg>
        <pc:cxnChg chg="add del">
          <ac:chgData name="Elżbieta Mrowiec" userId="e5b06dcf208eecb7" providerId="LiveId" clId="{97A3C8D2-1A49-4D9D-AFF6-D3E36D7732E2}" dt="2019-03-18T17:07:26.372" v="290" actId="26606"/>
          <ac:cxnSpMkLst>
            <pc:docMk/>
            <pc:sldMk cId="1720685878" sldId="265"/>
            <ac:cxnSpMk id="19" creationId="{FBB7ADC3-53A0-44F2-914A-78CADAF33411}"/>
          </ac:cxnSpMkLst>
        </pc:cxnChg>
      </pc:sldChg>
      <pc:sldChg chg="addSp delSp modSp add del">
        <pc:chgData name="Elżbieta Mrowiec" userId="e5b06dcf208eecb7" providerId="LiveId" clId="{97A3C8D2-1A49-4D9D-AFF6-D3E36D7732E2}" dt="2019-03-20T16:07:13.502" v="1500" actId="2696"/>
        <pc:sldMkLst>
          <pc:docMk/>
          <pc:sldMk cId="137814605" sldId="267"/>
        </pc:sldMkLst>
        <pc:spChg chg="mod">
          <ac:chgData name="Elżbieta Mrowiec" userId="e5b06dcf208eecb7" providerId="LiveId" clId="{97A3C8D2-1A49-4D9D-AFF6-D3E36D7732E2}" dt="2019-03-18T17:19:16.317" v="389" actId="20577"/>
          <ac:spMkLst>
            <pc:docMk/>
            <pc:sldMk cId="137814605" sldId="267"/>
            <ac:spMk id="2" creationId="{52807B5F-89A0-479B-881F-B5EF382D57E5}"/>
          </ac:spMkLst>
        </pc:spChg>
        <pc:spChg chg="add del mod">
          <ac:chgData name="Elżbieta Mrowiec" userId="e5b06dcf208eecb7" providerId="LiveId" clId="{97A3C8D2-1A49-4D9D-AFF6-D3E36D7732E2}" dt="2019-03-20T16:07:08.862" v="1499"/>
          <ac:spMkLst>
            <pc:docMk/>
            <pc:sldMk cId="137814605" sldId="267"/>
            <ac:spMk id="3" creationId="{A14C0915-E1F0-434C-8C77-60EE78570909}"/>
          </ac:spMkLst>
        </pc:spChg>
        <pc:spChg chg="del">
          <ac:chgData name="Elżbieta Mrowiec" userId="e5b06dcf208eecb7" providerId="LiveId" clId="{97A3C8D2-1A49-4D9D-AFF6-D3E36D7732E2}" dt="2019-03-18T17:12:47.070" v="348"/>
          <ac:spMkLst>
            <pc:docMk/>
            <pc:sldMk cId="137814605" sldId="267"/>
            <ac:spMk id="3" creationId="{C6DEF94A-4D41-47F0-8A85-85913A4D114B}"/>
          </ac:spMkLst>
        </pc:spChg>
        <pc:picChg chg="add del mod">
          <ac:chgData name="Elżbieta Mrowiec" userId="e5b06dcf208eecb7" providerId="LiveId" clId="{97A3C8D2-1A49-4D9D-AFF6-D3E36D7732E2}" dt="2019-03-20T16:00:42.416" v="1489"/>
          <ac:picMkLst>
            <pc:docMk/>
            <pc:sldMk cId="137814605" sldId="267"/>
            <ac:picMk id="5" creationId="{8F5E0C59-9CB8-467B-98A2-E7B29F29642E}"/>
          </ac:picMkLst>
        </pc:picChg>
        <pc:picChg chg="add del mod">
          <ac:chgData name="Elżbieta Mrowiec" userId="e5b06dcf208eecb7" providerId="LiveId" clId="{97A3C8D2-1A49-4D9D-AFF6-D3E36D7732E2}" dt="2019-03-20T16:04:02.166" v="1494"/>
          <ac:picMkLst>
            <pc:docMk/>
            <pc:sldMk cId="137814605" sldId="267"/>
            <ac:picMk id="6" creationId="{3D77512E-9147-4F44-A169-84F02FC2FDFB}"/>
          </ac:picMkLst>
        </pc:picChg>
        <pc:picChg chg="add del mod">
          <ac:chgData name="Elżbieta Mrowiec" userId="e5b06dcf208eecb7" providerId="LiveId" clId="{97A3C8D2-1A49-4D9D-AFF6-D3E36D7732E2}" dt="2019-03-20T16:07:08.862" v="1499"/>
          <ac:picMkLst>
            <pc:docMk/>
            <pc:sldMk cId="137814605" sldId="267"/>
            <ac:picMk id="8" creationId="{3542D3D8-F63C-491B-98B8-0FE4DE613B04}"/>
          </ac:picMkLst>
        </pc:picChg>
      </pc:sldChg>
      <pc:sldChg chg="addSp delSp modSp add">
        <pc:chgData name="Elżbieta Mrowiec" userId="e5b06dcf208eecb7" providerId="LiveId" clId="{97A3C8D2-1A49-4D9D-AFF6-D3E36D7732E2}" dt="2019-03-20T17:08:24.369" v="1707" actId="255"/>
        <pc:sldMkLst>
          <pc:docMk/>
          <pc:sldMk cId="3664266737" sldId="268"/>
        </pc:sldMkLst>
        <pc:spChg chg="mod">
          <ac:chgData name="Elżbieta Mrowiec" userId="e5b06dcf208eecb7" providerId="LiveId" clId="{97A3C8D2-1A49-4D9D-AFF6-D3E36D7732E2}" dt="2019-03-20T17:08:24.369" v="1707" actId="255"/>
          <ac:spMkLst>
            <pc:docMk/>
            <pc:sldMk cId="3664266737" sldId="268"/>
            <ac:spMk id="2" creationId="{59C07876-CB66-4D9D-98CD-CFD707762397}"/>
          </ac:spMkLst>
        </pc:spChg>
        <pc:spChg chg="del">
          <ac:chgData name="Elżbieta Mrowiec" userId="e5b06dcf208eecb7" providerId="LiveId" clId="{97A3C8D2-1A49-4D9D-AFF6-D3E36D7732E2}" dt="2019-03-18T17:17:37.598" v="367"/>
          <ac:spMkLst>
            <pc:docMk/>
            <pc:sldMk cId="3664266737" sldId="268"/>
            <ac:spMk id="3" creationId="{DE5B1CA2-0FB2-4671-BA91-6B0DEA5891B1}"/>
          </ac:spMkLst>
        </pc:spChg>
        <pc:picChg chg="add mod">
          <ac:chgData name="Elżbieta Mrowiec" userId="e5b06dcf208eecb7" providerId="LiveId" clId="{97A3C8D2-1A49-4D9D-AFF6-D3E36D7732E2}" dt="2019-03-18T17:17:55.473" v="376" actId="1076"/>
          <ac:picMkLst>
            <pc:docMk/>
            <pc:sldMk cId="3664266737" sldId="268"/>
            <ac:picMk id="5" creationId="{11C8CA7D-226D-4A32-A54A-31633B608AFF}"/>
          </ac:picMkLst>
        </pc:picChg>
      </pc:sldChg>
      <pc:sldChg chg="addSp delSp modSp add del">
        <pc:chgData name="Elżbieta Mrowiec" userId="e5b06dcf208eecb7" providerId="LiveId" clId="{97A3C8D2-1A49-4D9D-AFF6-D3E36D7732E2}" dt="2019-03-20T16:59:29.269" v="1658" actId="2696"/>
        <pc:sldMkLst>
          <pc:docMk/>
          <pc:sldMk cId="602469320" sldId="269"/>
        </pc:sldMkLst>
        <pc:spChg chg="mod">
          <ac:chgData name="Elżbieta Mrowiec" userId="e5b06dcf208eecb7" providerId="LiveId" clId="{97A3C8D2-1A49-4D9D-AFF6-D3E36D7732E2}" dt="2019-03-18T17:29:00.165" v="507" actId="122"/>
          <ac:spMkLst>
            <pc:docMk/>
            <pc:sldMk cId="602469320" sldId="269"/>
            <ac:spMk id="2" creationId="{62147958-E7D2-4669-90A1-9C5A0F805844}"/>
          </ac:spMkLst>
        </pc:spChg>
        <pc:spChg chg="add del mod">
          <ac:chgData name="Elżbieta Mrowiec" userId="e5b06dcf208eecb7" providerId="LiveId" clId="{97A3C8D2-1A49-4D9D-AFF6-D3E36D7732E2}" dt="2019-03-20T16:58:36.484" v="1646"/>
          <ac:spMkLst>
            <pc:docMk/>
            <pc:sldMk cId="602469320" sldId="269"/>
            <ac:spMk id="3" creationId="{32EA7223-C94C-4898-8D71-18189B0F27A5}"/>
          </ac:spMkLst>
        </pc:spChg>
        <pc:spChg chg="del">
          <ac:chgData name="Elżbieta Mrowiec" userId="e5b06dcf208eecb7" providerId="LiveId" clId="{97A3C8D2-1A49-4D9D-AFF6-D3E36D7732E2}" dt="2019-03-18T17:27:44.795" v="473"/>
          <ac:spMkLst>
            <pc:docMk/>
            <pc:sldMk cId="602469320" sldId="269"/>
            <ac:spMk id="3" creationId="{B5C26A83-E3C6-4128-B4A7-E6B1B5AF34D8}"/>
          </ac:spMkLst>
        </pc:spChg>
        <pc:picChg chg="add del mod">
          <ac:chgData name="Elżbieta Mrowiec" userId="e5b06dcf208eecb7" providerId="LiveId" clId="{97A3C8D2-1A49-4D9D-AFF6-D3E36D7732E2}" dt="2019-03-20T16:58:26.034" v="1645"/>
          <ac:picMkLst>
            <pc:docMk/>
            <pc:sldMk cId="602469320" sldId="269"/>
            <ac:picMk id="5" creationId="{C9962D7E-819C-4B76-AFB0-1424C58E83A1}"/>
          </ac:picMkLst>
        </pc:picChg>
        <pc:picChg chg="add mod">
          <ac:chgData name="Elżbieta Mrowiec" userId="e5b06dcf208eecb7" providerId="LiveId" clId="{97A3C8D2-1A49-4D9D-AFF6-D3E36D7732E2}" dt="2019-03-20T16:59:02.291" v="1657" actId="1076"/>
          <ac:picMkLst>
            <pc:docMk/>
            <pc:sldMk cId="602469320" sldId="269"/>
            <ac:picMk id="6" creationId="{131F8FCD-C3D2-4BA8-B88A-174EF2F11052}"/>
          </ac:picMkLst>
        </pc:picChg>
      </pc:sldChg>
      <pc:sldChg chg="addSp delSp modSp add">
        <pc:chgData name="Elżbieta Mrowiec" userId="e5b06dcf208eecb7" providerId="LiveId" clId="{97A3C8D2-1A49-4D9D-AFF6-D3E36D7732E2}" dt="2019-03-20T17:08:06.514" v="1702" actId="255"/>
        <pc:sldMkLst>
          <pc:docMk/>
          <pc:sldMk cId="2188429391" sldId="270"/>
        </pc:sldMkLst>
        <pc:spChg chg="mod">
          <ac:chgData name="Elżbieta Mrowiec" userId="e5b06dcf208eecb7" providerId="LiveId" clId="{97A3C8D2-1A49-4D9D-AFF6-D3E36D7732E2}" dt="2019-03-20T17:08:06.514" v="1702" actId="255"/>
          <ac:spMkLst>
            <pc:docMk/>
            <pc:sldMk cId="2188429391" sldId="270"/>
            <ac:spMk id="2" creationId="{377FA9B8-C49E-4416-ACD5-2611CBDA6132}"/>
          </ac:spMkLst>
        </pc:spChg>
        <pc:spChg chg="del">
          <ac:chgData name="Elżbieta Mrowiec" userId="e5b06dcf208eecb7" providerId="LiveId" clId="{97A3C8D2-1A49-4D9D-AFF6-D3E36D7732E2}" dt="2019-03-18T17:31:03.741" v="524"/>
          <ac:spMkLst>
            <pc:docMk/>
            <pc:sldMk cId="2188429391" sldId="270"/>
            <ac:spMk id="3" creationId="{9BECD0BB-AA32-4D92-8E6A-449E389775B7}"/>
          </ac:spMkLst>
        </pc:spChg>
        <pc:picChg chg="add mod">
          <ac:chgData name="Elżbieta Mrowiec" userId="e5b06dcf208eecb7" providerId="LiveId" clId="{97A3C8D2-1A49-4D9D-AFF6-D3E36D7732E2}" dt="2019-03-18T17:32:05.778" v="532" actId="1076"/>
          <ac:picMkLst>
            <pc:docMk/>
            <pc:sldMk cId="2188429391" sldId="270"/>
            <ac:picMk id="5" creationId="{06BE821D-BD76-4393-9FC5-6620804ED28F}"/>
          </ac:picMkLst>
        </pc:picChg>
      </pc:sldChg>
      <pc:sldChg chg="addSp delSp modSp add">
        <pc:chgData name="Elżbieta Mrowiec" userId="e5b06dcf208eecb7" providerId="LiveId" clId="{97A3C8D2-1A49-4D9D-AFF6-D3E36D7732E2}" dt="2019-03-18T18:06:43.014" v="654" actId="14100"/>
        <pc:sldMkLst>
          <pc:docMk/>
          <pc:sldMk cId="3707569168" sldId="271"/>
        </pc:sldMkLst>
        <pc:spChg chg="mod">
          <ac:chgData name="Elżbieta Mrowiec" userId="e5b06dcf208eecb7" providerId="LiveId" clId="{97A3C8D2-1A49-4D9D-AFF6-D3E36D7732E2}" dt="2019-03-18T18:05:44.161" v="638" actId="14100"/>
          <ac:spMkLst>
            <pc:docMk/>
            <pc:sldMk cId="3707569168" sldId="271"/>
            <ac:spMk id="2" creationId="{A00DCD88-D5C5-48CE-923C-84DCACC6DC9E}"/>
          </ac:spMkLst>
        </pc:spChg>
        <pc:spChg chg="del">
          <ac:chgData name="Elżbieta Mrowiec" userId="e5b06dcf208eecb7" providerId="LiveId" clId="{97A3C8D2-1A49-4D9D-AFF6-D3E36D7732E2}" dt="2019-03-18T18:05:58.732" v="639"/>
          <ac:spMkLst>
            <pc:docMk/>
            <pc:sldMk cId="3707569168" sldId="271"/>
            <ac:spMk id="3" creationId="{805FB4BA-5B9A-4680-AB3E-B89D93C94EBA}"/>
          </ac:spMkLst>
        </pc:spChg>
        <pc:spChg chg="del">
          <ac:chgData name="Elżbieta Mrowiec" userId="e5b06dcf208eecb7" providerId="LiveId" clId="{97A3C8D2-1A49-4D9D-AFF6-D3E36D7732E2}" dt="2019-03-18T18:06:20.989" v="646"/>
          <ac:spMkLst>
            <pc:docMk/>
            <pc:sldMk cId="3707569168" sldId="271"/>
            <ac:spMk id="4" creationId="{91B460E0-62B2-4022-BD74-936B91D22D4F}"/>
          </ac:spMkLst>
        </pc:spChg>
        <pc:picChg chg="add mod">
          <ac:chgData name="Elżbieta Mrowiec" userId="e5b06dcf208eecb7" providerId="LiveId" clId="{97A3C8D2-1A49-4D9D-AFF6-D3E36D7732E2}" dt="2019-03-18T18:06:39.561" v="653" actId="14100"/>
          <ac:picMkLst>
            <pc:docMk/>
            <pc:sldMk cId="3707569168" sldId="271"/>
            <ac:picMk id="6" creationId="{7E6C6543-F82F-4ED0-A68B-272EE0671E55}"/>
          </ac:picMkLst>
        </pc:picChg>
        <pc:picChg chg="add mod">
          <ac:chgData name="Elżbieta Mrowiec" userId="e5b06dcf208eecb7" providerId="LiveId" clId="{97A3C8D2-1A49-4D9D-AFF6-D3E36D7732E2}" dt="2019-03-18T18:06:43.014" v="654" actId="14100"/>
          <ac:picMkLst>
            <pc:docMk/>
            <pc:sldMk cId="3707569168" sldId="271"/>
            <ac:picMk id="8" creationId="{5EBBC230-314A-4F25-9D8C-4C201359D2E1}"/>
          </ac:picMkLst>
        </pc:picChg>
      </pc:sldChg>
      <pc:sldChg chg="modSp add">
        <pc:chgData name="Elżbieta Mrowiec" userId="e5b06dcf208eecb7" providerId="LiveId" clId="{97A3C8D2-1A49-4D9D-AFF6-D3E36D7732E2}" dt="2019-03-19T17:58:43.979" v="868" actId="20577"/>
        <pc:sldMkLst>
          <pc:docMk/>
          <pc:sldMk cId="4281527095" sldId="272"/>
        </pc:sldMkLst>
        <pc:spChg chg="mod">
          <ac:chgData name="Elżbieta Mrowiec" userId="e5b06dcf208eecb7" providerId="LiveId" clId="{97A3C8D2-1A49-4D9D-AFF6-D3E36D7732E2}" dt="2019-03-19T17:58:43.979" v="868" actId="20577"/>
          <ac:spMkLst>
            <pc:docMk/>
            <pc:sldMk cId="4281527095" sldId="272"/>
            <ac:spMk id="2" creationId="{1193E050-DC83-40C4-89BA-519F83219A4B}"/>
          </ac:spMkLst>
        </pc:spChg>
      </pc:sldChg>
      <pc:sldChg chg="addSp delSp modSp add">
        <pc:chgData name="Elżbieta Mrowiec" userId="e5b06dcf208eecb7" providerId="LiveId" clId="{97A3C8D2-1A49-4D9D-AFF6-D3E36D7732E2}" dt="2019-03-19T18:51:22.798" v="994" actId="14100"/>
        <pc:sldMkLst>
          <pc:docMk/>
          <pc:sldMk cId="3244163863" sldId="273"/>
        </pc:sldMkLst>
        <pc:spChg chg="mod">
          <ac:chgData name="Elżbieta Mrowiec" userId="e5b06dcf208eecb7" providerId="LiveId" clId="{97A3C8D2-1A49-4D9D-AFF6-D3E36D7732E2}" dt="2019-03-18T18:48:33.392" v="778" actId="27636"/>
          <ac:spMkLst>
            <pc:docMk/>
            <pc:sldMk cId="3244163863" sldId="273"/>
            <ac:spMk id="2" creationId="{3B0817F1-9C8B-41C4-9AED-56D9B6019BD3}"/>
          </ac:spMkLst>
        </pc:spChg>
        <pc:spChg chg="add del mod">
          <ac:chgData name="Elżbieta Mrowiec" userId="e5b06dcf208eecb7" providerId="LiveId" clId="{97A3C8D2-1A49-4D9D-AFF6-D3E36D7732E2}" dt="2019-03-19T18:08:27.068" v="904"/>
          <ac:spMkLst>
            <pc:docMk/>
            <pc:sldMk cId="3244163863" sldId="273"/>
            <ac:spMk id="3" creationId="{C2DDB84F-0D5E-43A3-9EB5-087CC076606B}"/>
          </ac:spMkLst>
        </pc:spChg>
        <pc:spChg chg="add del mod">
          <ac:chgData name="Elżbieta Mrowiec" userId="e5b06dcf208eecb7" providerId="LiveId" clId="{97A3C8D2-1A49-4D9D-AFF6-D3E36D7732E2}" dt="2019-03-19T18:38:51.771" v="947"/>
          <ac:spMkLst>
            <pc:docMk/>
            <pc:sldMk cId="3244163863" sldId="273"/>
            <ac:spMk id="3" creationId="{C96B36A5-89B7-4E03-BA70-E62981B269DE}"/>
          </ac:spMkLst>
        </pc:spChg>
        <pc:spChg chg="del">
          <ac:chgData name="Elżbieta Mrowiec" userId="e5b06dcf208eecb7" providerId="LiveId" clId="{97A3C8D2-1A49-4D9D-AFF6-D3E36D7732E2}" dt="2019-03-18T18:48:47.128" v="779"/>
          <ac:spMkLst>
            <pc:docMk/>
            <pc:sldMk cId="3244163863" sldId="273"/>
            <ac:spMk id="3" creationId="{D01F134E-A277-49C1-9489-1FA5E4229762}"/>
          </ac:spMkLst>
        </pc:spChg>
        <pc:spChg chg="del">
          <ac:chgData name="Elżbieta Mrowiec" userId="e5b06dcf208eecb7" providerId="LiveId" clId="{97A3C8D2-1A49-4D9D-AFF6-D3E36D7732E2}" dt="2019-03-18T18:48:59.942" v="782"/>
          <ac:spMkLst>
            <pc:docMk/>
            <pc:sldMk cId="3244163863" sldId="273"/>
            <ac:spMk id="4" creationId="{38B1A48A-901F-4C7C-8969-F633A92A93CB}"/>
          </ac:spMkLst>
        </pc:spChg>
        <pc:spChg chg="add del mod">
          <ac:chgData name="Elżbieta Mrowiec" userId="e5b06dcf208eecb7" providerId="LiveId" clId="{97A3C8D2-1A49-4D9D-AFF6-D3E36D7732E2}" dt="2019-03-19T18:08:48.882" v="907"/>
          <ac:spMkLst>
            <pc:docMk/>
            <pc:sldMk cId="3244163863" sldId="273"/>
            <ac:spMk id="4" creationId="{B118201F-E78C-43B0-A986-347497413654}"/>
          </ac:spMkLst>
        </pc:spChg>
        <pc:spChg chg="add del mod">
          <ac:chgData name="Elżbieta Mrowiec" userId="e5b06dcf208eecb7" providerId="LiveId" clId="{97A3C8D2-1A49-4D9D-AFF6-D3E36D7732E2}" dt="2019-03-19T18:49:52.176" v="979"/>
          <ac:spMkLst>
            <pc:docMk/>
            <pc:sldMk cId="3244163863" sldId="273"/>
            <ac:spMk id="6" creationId="{B7737F47-9BF9-40FD-8A45-C5E32BA428B8}"/>
          </ac:spMkLst>
        </pc:spChg>
        <pc:spChg chg="add del mod">
          <ac:chgData name="Elżbieta Mrowiec" userId="e5b06dcf208eecb7" providerId="LiveId" clId="{97A3C8D2-1A49-4D9D-AFF6-D3E36D7732E2}" dt="2019-03-19T18:51:06.208" v="987"/>
          <ac:spMkLst>
            <pc:docMk/>
            <pc:sldMk cId="3244163863" sldId="273"/>
            <ac:spMk id="13" creationId="{54D55FDC-CED9-44CB-A606-16364074AD56}"/>
          </ac:spMkLst>
        </pc:spChg>
        <pc:picChg chg="add del mod">
          <ac:chgData name="Elżbieta Mrowiec" userId="e5b06dcf208eecb7" providerId="LiveId" clId="{97A3C8D2-1A49-4D9D-AFF6-D3E36D7732E2}" dt="2019-03-19T18:47:43.919" v="973"/>
          <ac:picMkLst>
            <pc:docMk/>
            <pc:sldMk cId="3244163863" sldId="273"/>
            <ac:picMk id="5" creationId="{0E480871-0F30-4E3F-83FC-7E34B4ACECF9}"/>
          </ac:picMkLst>
        </pc:picChg>
        <pc:picChg chg="del">
          <ac:chgData name="Elżbieta Mrowiec" userId="e5b06dcf208eecb7" providerId="LiveId" clId="{97A3C8D2-1A49-4D9D-AFF6-D3E36D7732E2}" dt="2019-03-19T18:08:14.805" v="902"/>
          <ac:picMkLst>
            <pc:docMk/>
            <pc:sldMk cId="3244163863" sldId="273"/>
            <ac:picMk id="5" creationId="{59D41643-A002-4E84-9C57-E9364D1C65DF}"/>
          </ac:picMkLst>
        </pc:picChg>
        <pc:picChg chg="add del mod">
          <ac:chgData name="Elżbieta Mrowiec" userId="e5b06dcf208eecb7" providerId="LiveId" clId="{97A3C8D2-1A49-4D9D-AFF6-D3E36D7732E2}" dt="2019-03-19T18:08:17.680" v="903"/>
          <ac:picMkLst>
            <pc:docMk/>
            <pc:sldMk cId="3244163863" sldId="273"/>
            <ac:picMk id="6" creationId="{6AC1061D-3677-4D50-A073-53C87EBC0449}"/>
          </ac:picMkLst>
        </pc:picChg>
        <pc:picChg chg="add del mod">
          <ac:chgData name="Elżbieta Mrowiec" userId="e5b06dcf208eecb7" providerId="LiveId" clId="{97A3C8D2-1A49-4D9D-AFF6-D3E36D7732E2}" dt="2019-03-19T18:38:38.603" v="946"/>
          <ac:picMkLst>
            <pc:docMk/>
            <pc:sldMk cId="3244163863" sldId="273"/>
            <ac:picMk id="7" creationId="{1B2B747C-B154-4545-B196-1C3EB1EC11E1}"/>
          </ac:picMkLst>
        </pc:picChg>
        <pc:picChg chg="add mod">
          <ac:chgData name="Elżbieta Mrowiec" userId="e5b06dcf208eecb7" providerId="LiveId" clId="{97A3C8D2-1A49-4D9D-AFF6-D3E36D7732E2}" dt="2019-03-18T18:49:30.851" v="791" actId="14100"/>
          <ac:picMkLst>
            <pc:docMk/>
            <pc:sldMk cId="3244163863" sldId="273"/>
            <ac:picMk id="8" creationId="{70B66F00-4E45-41B1-A2CB-40F147FD27CE}"/>
          </ac:picMkLst>
        </pc:picChg>
        <pc:picChg chg="add del mod">
          <ac:chgData name="Elżbieta Mrowiec" userId="e5b06dcf208eecb7" providerId="LiveId" clId="{97A3C8D2-1A49-4D9D-AFF6-D3E36D7732E2}" dt="2019-03-19T18:50:57.272" v="986"/>
          <ac:picMkLst>
            <pc:docMk/>
            <pc:sldMk cId="3244163863" sldId="273"/>
            <ac:picMk id="9" creationId="{F1D6AD2B-CD7D-4EB3-A17E-3F6531D0C6B5}"/>
          </ac:picMkLst>
        </pc:picChg>
        <pc:picChg chg="add del mod">
          <ac:chgData name="Elżbieta Mrowiec" userId="e5b06dcf208eecb7" providerId="LiveId" clId="{97A3C8D2-1A49-4D9D-AFF6-D3E36D7732E2}" dt="2019-03-19T18:49:42.225" v="978"/>
          <ac:picMkLst>
            <pc:docMk/>
            <pc:sldMk cId="3244163863" sldId="273"/>
            <ac:picMk id="10" creationId="{D71DC2CB-DB88-47A5-89C0-3196632CA6AB}"/>
          </ac:picMkLst>
        </pc:picChg>
        <pc:picChg chg="add mod">
          <ac:chgData name="Elżbieta Mrowiec" userId="e5b06dcf208eecb7" providerId="LiveId" clId="{97A3C8D2-1A49-4D9D-AFF6-D3E36D7732E2}" dt="2019-03-19T18:50:00.581" v="985" actId="14100"/>
          <ac:picMkLst>
            <pc:docMk/>
            <pc:sldMk cId="3244163863" sldId="273"/>
            <ac:picMk id="12" creationId="{E9782BE5-38B2-4430-9B38-FB5AED536147}"/>
          </ac:picMkLst>
        </pc:picChg>
        <pc:picChg chg="add mod">
          <ac:chgData name="Elżbieta Mrowiec" userId="e5b06dcf208eecb7" providerId="LiveId" clId="{97A3C8D2-1A49-4D9D-AFF6-D3E36D7732E2}" dt="2019-03-19T18:51:22.798" v="994" actId="14100"/>
          <ac:picMkLst>
            <pc:docMk/>
            <pc:sldMk cId="3244163863" sldId="273"/>
            <ac:picMk id="15" creationId="{88044588-ECC3-473D-9B6B-D6E610202582}"/>
          </ac:picMkLst>
        </pc:picChg>
      </pc:sldChg>
      <pc:sldChg chg="addSp delSp modSp add">
        <pc:chgData name="Elżbieta Mrowiec" userId="e5b06dcf208eecb7" providerId="LiveId" clId="{97A3C8D2-1A49-4D9D-AFF6-D3E36D7732E2}" dt="2019-03-18T18:51:08.947" v="817" actId="14100"/>
        <pc:sldMkLst>
          <pc:docMk/>
          <pc:sldMk cId="672712498" sldId="274"/>
        </pc:sldMkLst>
        <pc:spChg chg="mod">
          <ac:chgData name="Elżbieta Mrowiec" userId="e5b06dcf208eecb7" providerId="LiveId" clId="{97A3C8D2-1A49-4D9D-AFF6-D3E36D7732E2}" dt="2019-03-18T18:50:11.081" v="804" actId="20577"/>
          <ac:spMkLst>
            <pc:docMk/>
            <pc:sldMk cId="672712498" sldId="274"/>
            <ac:spMk id="2" creationId="{9DED3D91-D031-434A-984A-B8408C736395}"/>
          </ac:spMkLst>
        </pc:spChg>
        <pc:spChg chg="del">
          <ac:chgData name="Elżbieta Mrowiec" userId="e5b06dcf208eecb7" providerId="LiveId" clId="{97A3C8D2-1A49-4D9D-AFF6-D3E36D7732E2}" dt="2019-03-18T18:50:21.361" v="805"/>
          <ac:spMkLst>
            <pc:docMk/>
            <pc:sldMk cId="672712498" sldId="274"/>
            <ac:spMk id="3" creationId="{8CC84B51-F40B-4878-87A1-873250CDE7DF}"/>
          </ac:spMkLst>
        </pc:spChg>
        <pc:spChg chg="del">
          <ac:chgData name="Elżbieta Mrowiec" userId="e5b06dcf208eecb7" providerId="LiveId" clId="{97A3C8D2-1A49-4D9D-AFF6-D3E36D7732E2}" dt="2019-03-18T18:50:38.812" v="808"/>
          <ac:spMkLst>
            <pc:docMk/>
            <pc:sldMk cId="672712498" sldId="274"/>
            <ac:spMk id="4" creationId="{651C20BA-9372-4955-BEE8-D0F9329B3320}"/>
          </ac:spMkLst>
        </pc:spChg>
        <pc:picChg chg="add mod">
          <ac:chgData name="Elżbieta Mrowiec" userId="e5b06dcf208eecb7" providerId="LiveId" clId="{97A3C8D2-1A49-4D9D-AFF6-D3E36D7732E2}" dt="2019-03-18T18:50:57.844" v="814" actId="14100"/>
          <ac:picMkLst>
            <pc:docMk/>
            <pc:sldMk cId="672712498" sldId="274"/>
            <ac:picMk id="6" creationId="{B5EF364B-3A74-44B2-B68A-524D268B50AC}"/>
          </ac:picMkLst>
        </pc:picChg>
        <pc:picChg chg="add mod">
          <ac:chgData name="Elżbieta Mrowiec" userId="e5b06dcf208eecb7" providerId="LiveId" clId="{97A3C8D2-1A49-4D9D-AFF6-D3E36D7732E2}" dt="2019-03-18T18:51:08.947" v="817" actId="14100"/>
          <ac:picMkLst>
            <pc:docMk/>
            <pc:sldMk cId="672712498" sldId="274"/>
            <ac:picMk id="8" creationId="{B3F4BDF4-593A-4140-BE0C-B8CD13E58911}"/>
          </ac:picMkLst>
        </pc:picChg>
      </pc:sldChg>
      <pc:sldChg chg="addSp delSp modSp add">
        <pc:chgData name="Elżbieta Mrowiec" userId="e5b06dcf208eecb7" providerId="LiveId" clId="{97A3C8D2-1A49-4D9D-AFF6-D3E36D7732E2}" dt="2019-03-18T18:52:42.923" v="842" actId="14100"/>
        <pc:sldMkLst>
          <pc:docMk/>
          <pc:sldMk cId="3015803695" sldId="275"/>
        </pc:sldMkLst>
        <pc:spChg chg="mod">
          <ac:chgData name="Elżbieta Mrowiec" userId="e5b06dcf208eecb7" providerId="LiveId" clId="{97A3C8D2-1A49-4D9D-AFF6-D3E36D7732E2}" dt="2019-03-18T18:51:43.564" v="828" actId="20577"/>
          <ac:spMkLst>
            <pc:docMk/>
            <pc:sldMk cId="3015803695" sldId="275"/>
            <ac:spMk id="2" creationId="{01955CE7-BE40-4AA2-8114-9A7AB2380E48}"/>
          </ac:spMkLst>
        </pc:spChg>
        <pc:spChg chg="del">
          <ac:chgData name="Elżbieta Mrowiec" userId="e5b06dcf208eecb7" providerId="LiveId" clId="{97A3C8D2-1A49-4D9D-AFF6-D3E36D7732E2}" dt="2019-03-18T18:51:57.877" v="829"/>
          <ac:spMkLst>
            <pc:docMk/>
            <pc:sldMk cId="3015803695" sldId="275"/>
            <ac:spMk id="3" creationId="{97FB7A51-3F10-40C6-B567-CC7A0B8B1292}"/>
          </ac:spMkLst>
        </pc:spChg>
        <pc:spChg chg="del">
          <ac:chgData name="Elżbieta Mrowiec" userId="e5b06dcf208eecb7" providerId="LiveId" clId="{97A3C8D2-1A49-4D9D-AFF6-D3E36D7732E2}" dt="2019-03-18T18:52:14.356" v="832"/>
          <ac:spMkLst>
            <pc:docMk/>
            <pc:sldMk cId="3015803695" sldId="275"/>
            <ac:spMk id="4" creationId="{8C670E9E-4365-4202-AF08-42FBC8E8B191}"/>
          </ac:spMkLst>
        </pc:spChg>
        <pc:picChg chg="add mod">
          <ac:chgData name="Elżbieta Mrowiec" userId="e5b06dcf208eecb7" providerId="LiveId" clId="{97A3C8D2-1A49-4D9D-AFF6-D3E36D7732E2}" dt="2019-03-18T18:52:39.019" v="841" actId="14100"/>
          <ac:picMkLst>
            <pc:docMk/>
            <pc:sldMk cId="3015803695" sldId="275"/>
            <ac:picMk id="6" creationId="{4F5574CE-B8BE-4E50-A770-A734B5163F58}"/>
          </ac:picMkLst>
        </pc:picChg>
        <pc:picChg chg="add mod">
          <ac:chgData name="Elżbieta Mrowiec" userId="e5b06dcf208eecb7" providerId="LiveId" clId="{97A3C8D2-1A49-4D9D-AFF6-D3E36D7732E2}" dt="2019-03-18T18:52:42.923" v="842" actId="14100"/>
          <ac:picMkLst>
            <pc:docMk/>
            <pc:sldMk cId="3015803695" sldId="275"/>
            <ac:picMk id="8" creationId="{E8B86926-B3C8-49F9-A14E-9351D523587C}"/>
          </ac:picMkLst>
        </pc:picChg>
      </pc:sldChg>
      <pc:sldChg chg="addSp delSp modSp add">
        <pc:chgData name="Elżbieta Mrowiec" userId="e5b06dcf208eecb7" providerId="LiveId" clId="{97A3C8D2-1A49-4D9D-AFF6-D3E36D7732E2}" dt="2019-03-18T18:54:05.547" v="863" actId="14100"/>
        <pc:sldMkLst>
          <pc:docMk/>
          <pc:sldMk cId="2535039102" sldId="276"/>
        </pc:sldMkLst>
        <pc:spChg chg="mod">
          <ac:chgData name="Elżbieta Mrowiec" userId="e5b06dcf208eecb7" providerId="LiveId" clId="{97A3C8D2-1A49-4D9D-AFF6-D3E36D7732E2}" dt="2019-03-18T18:53:20.850" v="852" actId="20577"/>
          <ac:spMkLst>
            <pc:docMk/>
            <pc:sldMk cId="2535039102" sldId="276"/>
            <ac:spMk id="2" creationId="{F59E177F-02BC-40B0-8266-C5683997514D}"/>
          </ac:spMkLst>
        </pc:spChg>
        <pc:spChg chg="del">
          <ac:chgData name="Elżbieta Mrowiec" userId="e5b06dcf208eecb7" providerId="LiveId" clId="{97A3C8D2-1A49-4D9D-AFF6-D3E36D7732E2}" dt="2019-03-18T18:53:33.563" v="853"/>
          <ac:spMkLst>
            <pc:docMk/>
            <pc:sldMk cId="2535039102" sldId="276"/>
            <ac:spMk id="3" creationId="{58D562DB-871E-4297-824E-C2CF33DA00B2}"/>
          </ac:spMkLst>
        </pc:spChg>
        <pc:spChg chg="del">
          <ac:chgData name="Elżbieta Mrowiec" userId="e5b06dcf208eecb7" providerId="LiveId" clId="{97A3C8D2-1A49-4D9D-AFF6-D3E36D7732E2}" dt="2019-03-18T18:53:45.373" v="855"/>
          <ac:spMkLst>
            <pc:docMk/>
            <pc:sldMk cId="2535039102" sldId="276"/>
            <ac:spMk id="4" creationId="{BBC10748-497E-488D-9A00-415CE731732D}"/>
          </ac:spMkLst>
        </pc:spChg>
        <pc:picChg chg="add mod">
          <ac:chgData name="Elżbieta Mrowiec" userId="e5b06dcf208eecb7" providerId="LiveId" clId="{97A3C8D2-1A49-4D9D-AFF6-D3E36D7732E2}" dt="2019-03-18T18:54:05.547" v="863" actId="14100"/>
          <ac:picMkLst>
            <pc:docMk/>
            <pc:sldMk cId="2535039102" sldId="276"/>
            <ac:picMk id="6" creationId="{496F84D6-3463-4EA9-B0DB-7ED1D044EAEC}"/>
          </ac:picMkLst>
        </pc:picChg>
        <pc:picChg chg="add mod">
          <ac:chgData name="Elżbieta Mrowiec" userId="e5b06dcf208eecb7" providerId="LiveId" clId="{97A3C8D2-1A49-4D9D-AFF6-D3E36D7732E2}" dt="2019-03-18T18:53:54.796" v="860" actId="14100"/>
          <ac:picMkLst>
            <pc:docMk/>
            <pc:sldMk cId="2535039102" sldId="276"/>
            <ac:picMk id="8" creationId="{AA1DA980-07A8-4E9D-9172-92F0C7FB0D74}"/>
          </ac:picMkLst>
        </pc:picChg>
      </pc:sldChg>
      <pc:sldChg chg="addSp delSp modSp add">
        <pc:chgData name="Elżbieta Mrowiec" userId="e5b06dcf208eecb7" providerId="LiveId" clId="{97A3C8D2-1A49-4D9D-AFF6-D3E36D7732E2}" dt="2019-03-19T18:05:03.180" v="901"/>
        <pc:sldMkLst>
          <pc:docMk/>
          <pc:sldMk cId="2982505892" sldId="277"/>
        </pc:sldMkLst>
        <pc:spChg chg="mod">
          <ac:chgData name="Elżbieta Mrowiec" userId="e5b06dcf208eecb7" providerId="LiveId" clId="{97A3C8D2-1A49-4D9D-AFF6-D3E36D7732E2}" dt="2019-03-19T17:59:30.640" v="878" actId="122"/>
          <ac:spMkLst>
            <pc:docMk/>
            <pc:sldMk cId="2982505892" sldId="277"/>
            <ac:spMk id="2" creationId="{FB966F19-BDDA-41B7-87F8-5E0141185AB6}"/>
          </ac:spMkLst>
        </pc:spChg>
        <pc:spChg chg="add del">
          <ac:chgData name="Elżbieta Mrowiec" userId="e5b06dcf208eecb7" providerId="LiveId" clId="{97A3C8D2-1A49-4D9D-AFF6-D3E36D7732E2}" dt="2019-03-19T18:04:38.202" v="892"/>
          <ac:spMkLst>
            <pc:docMk/>
            <pc:sldMk cId="2982505892" sldId="277"/>
            <ac:spMk id="3" creationId="{6873AE67-85D4-4743-A794-3041D2A389D4}"/>
          </ac:spMkLst>
        </pc:spChg>
        <pc:spChg chg="del">
          <ac:chgData name="Elżbieta Mrowiec" userId="e5b06dcf208eecb7" providerId="LiveId" clId="{97A3C8D2-1A49-4D9D-AFF6-D3E36D7732E2}" dt="2019-03-19T18:02:58.142" v="884"/>
          <ac:spMkLst>
            <pc:docMk/>
            <pc:sldMk cId="2982505892" sldId="277"/>
            <ac:spMk id="4" creationId="{F2A24404-B578-4E89-A2CC-33CF2BFA7358}"/>
          </ac:spMkLst>
        </pc:spChg>
        <pc:picChg chg="add del mod">
          <ac:chgData name="Elżbieta Mrowiec" userId="e5b06dcf208eecb7" providerId="LiveId" clId="{97A3C8D2-1A49-4D9D-AFF6-D3E36D7732E2}" dt="2019-03-19T18:02:45.660" v="883"/>
          <ac:picMkLst>
            <pc:docMk/>
            <pc:sldMk cId="2982505892" sldId="277"/>
            <ac:picMk id="6" creationId="{964FFE61-62BA-49F5-8C58-545D5AEF7ACA}"/>
          </ac:picMkLst>
        </pc:picChg>
        <pc:picChg chg="add mod">
          <ac:chgData name="Elżbieta Mrowiec" userId="e5b06dcf208eecb7" providerId="LiveId" clId="{97A3C8D2-1A49-4D9D-AFF6-D3E36D7732E2}" dt="2019-03-19T18:03:12.717" v="891" actId="14100"/>
          <ac:picMkLst>
            <pc:docMk/>
            <pc:sldMk cId="2982505892" sldId="277"/>
            <ac:picMk id="8" creationId="{A86A3ECE-6589-45E3-B3CA-3E4716190BB9}"/>
          </ac:picMkLst>
        </pc:picChg>
        <pc:picChg chg="add mod">
          <ac:chgData name="Elżbieta Mrowiec" userId="e5b06dcf208eecb7" providerId="LiveId" clId="{97A3C8D2-1A49-4D9D-AFF6-D3E36D7732E2}" dt="2019-03-19T18:04:44.966" v="896" actId="14100"/>
          <ac:picMkLst>
            <pc:docMk/>
            <pc:sldMk cId="2982505892" sldId="277"/>
            <ac:picMk id="10" creationId="{20E9A624-C4DB-4CAB-9AA8-F5FF0EB10585}"/>
          </ac:picMkLst>
        </pc:picChg>
        <pc:picChg chg="add del mod">
          <ac:chgData name="Elżbieta Mrowiec" userId="e5b06dcf208eecb7" providerId="LiveId" clId="{97A3C8D2-1A49-4D9D-AFF6-D3E36D7732E2}" dt="2019-03-19T18:05:03.180" v="901"/>
          <ac:picMkLst>
            <pc:docMk/>
            <pc:sldMk cId="2982505892" sldId="277"/>
            <ac:picMk id="12" creationId="{216CEAC3-65B4-4E9F-ACCF-85DEA4C9DC70}"/>
          </ac:picMkLst>
        </pc:picChg>
      </pc:sldChg>
      <pc:sldChg chg="addSp modSp add">
        <pc:chgData name="Elżbieta Mrowiec" userId="e5b06dcf208eecb7" providerId="LiveId" clId="{97A3C8D2-1A49-4D9D-AFF6-D3E36D7732E2}" dt="2019-03-19T18:16:28.693" v="920" actId="1076"/>
        <pc:sldMkLst>
          <pc:docMk/>
          <pc:sldMk cId="2839145733" sldId="278"/>
        </pc:sldMkLst>
        <pc:picChg chg="add mod">
          <ac:chgData name="Elżbieta Mrowiec" userId="e5b06dcf208eecb7" providerId="LiveId" clId="{97A3C8D2-1A49-4D9D-AFF6-D3E36D7732E2}" dt="2019-03-19T18:16:28.693" v="920" actId="1076"/>
          <ac:picMkLst>
            <pc:docMk/>
            <pc:sldMk cId="2839145733" sldId="278"/>
            <ac:picMk id="3" creationId="{CF2F3794-E3BA-4C2D-B596-2C2D00AF03E7}"/>
          </ac:picMkLst>
        </pc:picChg>
      </pc:sldChg>
      <pc:sldChg chg="addSp delSp modSp add">
        <pc:chgData name="Elżbieta Mrowiec" userId="e5b06dcf208eecb7" providerId="LiveId" clId="{97A3C8D2-1A49-4D9D-AFF6-D3E36D7732E2}" dt="2019-03-20T16:31:44.855" v="1592" actId="14100"/>
        <pc:sldMkLst>
          <pc:docMk/>
          <pc:sldMk cId="570263921" sldId="279"/>
        </pc:sldMkLst>
        <pc:spChg chg="del mod">
          <ac:chgData name="Elżbieta Mrowiec" userId="e5b06dcf208eecb7" providerId="LiveId" clId="{97A3C8D2-1A49-4D9D-AFF6-D3E36D7732E2}" dt="2019-03-19T18:23:38.316" v="924"/>
          <ac:spMkLst>
            <pc:docMk/>
            <pc:sldMk cId="570263921" sldId="279"/>
            <ac:spMk id="2" creationId="{3B1B788A-0A51-4F38-A7D8-DCF55F7A1183}"/>
          </ac:spMkLst>
        </pc:spChg>
        <pc:spChg chg="del">
          <ac:chgData name="Elżbieta Mrowiec" userId="e5b06dcf208eecb7" providerId="LiveId" clId="{97A3C8D2-1A49-4D9D-AFF6-D3E36D7732E2}" dt="2019-03-19T18:24:02.717" v="925"/>
          <ac:spMkLst>
            <pc:docMk/>
            <pc:sldMk cId="570263921" sldId="279"/>
            <ac:spMk id="3" creationId="{6ADDEA80-AD03-4D49-A377-9514A36BE208}"/>
          </ac:spMkLst>
        </pc:spChg>
        <pc:spChg chg="add del">
          <ac:chgData name="Elżbieta Mrowiec" userId="e5b06dcf208eecb7" providerId="LiveId" clId="{97A3C8D2-1A49-4D9D-AFF6-D3E36D7732E2}" dt="2019-03-19T18:26:24.083" v="936"/>
          <ac:spMkLst>
            <pc:docMk/>
            <pc:sldMk cId="570263921" sldId="279"/>
            <ac:spMk id="4" creationId="{1A2F031B-6C48-416C-A8D4-FE0FA2F5A51D}"/>
          </ac:spMkLst>
        </pc:spChg>
        <pc:picChg chg="add mod">
          <ac:chgData name="Elżbieta Mrowiec" userId="e5b06dcf208eecb7" providerId="LiveId" clId="{97A3C8D2-1A49-4D9D-AFF6-D3E36D7732E2}" dt="2019-03-20T16:31:44.855" v="1592" actId="14100"/>
          <ac:picMkLst>
            <pc:docMk/>
            <pc:sldMk cId="570263921" sldId="279"/>
            <ac:picMk id="6" creationId="{2B3E1D52-6AE0-4C8F-9BFC-9C270E7B5BF0}"/>
          </ac:picMkLst>
        </pc:picChg>
        <pc:picChg chg="add del mod">
          <ac:chgData name="Elżbieta Mrowiec" userId="e5b06dcf208eecb7" providerId="LiveId" clId="{97A3C8D2-1A49-4D9D-AFF6-D3E36D7732E2}" dt="2019-03-19T18:26:15.272" v="935"/>
          <ac:picMkLst>
            <pc:docMk/>
            <pc:sldMk cId="570263921" sldId="279"/>
            <ac:picMk id="8" creationId="{6E849FBE-B0D6-44F7-91A0-CCC44E83C845}"/>
          </ac:picMkLst>
        </pc:picChg>
        <pc:picChg chg="add mod">
          <ac:chgData name="Elżbieta Mrowiec" userId="e5b06dcf208eecb7" providerId="LiveId" clId="{97A3C8D2-1A49-4D9D-AFF6-D3E36D7732E2}" dt="2019-03-20T16:31:36.920" v="1591" actId="1076"/>
          <ac:picMkLst>
            <pc:docMk/>
            <pc:sldMk cId="570263921" sldId="279"/>
            <ac:picMk id="10" creationId="{3A4FE089-94A3-4DEA-96D9-C12233D0726D}"/>
          </ac:picMkLst>
        </pc:picChg>
      </pc:sldChg>
      <pc:sldChg chg="addSp delSp modSp add">
        <pc:chgData name="Elżbieta Mrowiec" userId="e5b06dcf208eecb7" providerId="LiveId" clId="{97A3C8D2-1A49-4D9D-AFF6-D3E36D7732E2}" dt="2019-03-20T16:31:13.738" v="1586" actId="1076"/>
        <pc:sldMkLst>
          <pc:docMk/>
          <pc:sldMk cId="2495363677" sldId="280"/>
        </pc:sldMkLst>
        <pc:spChg chg="del mod">
          <ac:chgData name="Elżbieta Mrowiec" userId="e5b06dcf208eecb7" providerId="LiveId" clId="{97A3C8D2-1A49-4D9D-AFF6-D3E36D7732E2}" dt="2019-03-19T18:46:31.546" v="959"/>
          <ac:spMkLst>
            <pc:docMk/>
            <pc:sldMk cId="2495363677" sldId="280"/>
            <ac:spMk id="2" creationId="{03676510-2202-4F2B-A547-D711CEA27DF2}"/>
          </ac:spMkLst>
        </pc:spChg>
        <pc:spChg chg="del">
          <ac:chgData name="Elżbieta Mrowiec" userId="e5b06dcf208eecb7" providerId="LiveId" clId="{97A3C8D2-1A49-4D9D-AFF6-D3E36D7732E2}" dt="2019-03-19T18:46:44.277" v="960"/>
          <ac:spMkLst>
            <pc:docMk/>
            <pc:sldMk cId="2495363677" sldId="280"/>
            <ac:spMk id="3" creationId="{99D01C07-2501-4DD0-BC41-8B91D053C25F}"/>
          </ac:spMkLst>
        </pc:spChg>
        <pc:spChg chg="del">
          <ac:chgData name="Elżbieta Mrowiec" userId="e5b06dcf208eecb7" providerId="LiveId" clId="{97A3C8D2-1A49-4D9D-AFF6-D3E36D7732E2}" dt="2019-03-19T18:47:12.536" v="965"/>
          <ac:spMkLst>
            <pc:docMk/>
            <pc:sldMk cId="2495363677" sldId="280"/>
            <ac:spMk id="4" creationId="{5A54C4F1-985E-4A4B-8FCE-F33D4F68A876}"/>
          </ac:spMkLst>
        </pc:spChg>
        <pc:picChg chg="add mod">
          <ac:chgData name="Elżbieta Mrowiec" userId="e5b06dcf208eecb7" providerId="LiveId" clId="{97A3C8D2-1A49-4D9D-AFF6-D3E36D7732E2}" dt="2019-03-20T16:31:11.769" v="1585" actId="1076"/>
          <ac:picMkLst>
            <pc:docMk/>
            <pc:sldMk cId="2495363677" sldId="280"/>
            <ac:picMk id="6" creationId="{73F346F5-4D09-40BB-B159-814178145CE2}"/>
          </ac:picMkLst>
        </pc:picChg>
        <pc:picChg chg="add mod">
          <ac:chgData name="Elżbieta Mrowiec" userId="e5b06dcf208eecb7" providerId="LiveId" clId="{97A3C8D2-1A49-4D9D-AFF6-D3E36D7732E2}" dt="2019-03-20T16:31:13.738" v="1586" actId="1076"/>
          <ac:picMkLst>
            <pc:docMk/>
            <pc:sldMk cId="2495363677" sldId="280"/>
            <ac:picMk id="8" creationId="{94D8C3D0-627C-4934-A6D1-C219E0028AD4}"/>
          </ac:picMkLst>
        </pc:picChg>
      </pc:sldChg>
      <pc:sldChg chg="modSp add">
        <pc:chgData name="Elżbieta Mrowiec" userId="e5b06dcf208eecb7" providerId="LiveId" clId="{97A3C8D2-1A49-4D9D-AFF6-D3E36D7732E2}" dt="2019-03-19T18:55:04.657" v="1079" actId="20577"/>
        <pc:sldMkLst>
          <pc:docMk/>
          <pc:sldMk cId="3701459395" sldId="281"/>
        </pc:sldMkLst>
        <pc:spChg chg="mod">
          <ac:chgData name="Elżbieta Mrowiec" userId="e5b06dcf208eecb7" providerId="LiveId" clId="{97A3C8D2-1A49-4D9D-AFF6-D3E36D7732E2}" dt="2019-03-19T18:55:04.657" v="1079" actId="20577"/>
          <ac:spMkLst>
            <pc:docMk/>
            <pc:sldMk cId="3701459395" sldId="281"/>
            <ac:spMk id="2" creationId="{29A52303-A4AB-4772-9A93-AC97E103A837}"/>
          </ac:spMkLst>
        </pc:spChg>
      </pc:sldChg>
      <pc:sldChg chg="addSp delSp modSp add">
        <pc:chgData name="Elżbieta Mrowiec" userId="e5b06dcf208eecb7" providerId="LiveId" clId="{97A3C8D2-1A49-4D9D-AFF6-D3E36D7732E2}" dt="2019-03-19T19:31:53.692" v="1226" actId="1076"/>
        <pc:sldMkLst>
          <pc:docMk/>
          <pc:sldMk cId="2986260147" sldId="282"/>
        </pc:sldMkLst>
        <pc:spChg chg="mod">
          <ac:chgData name="Elżbieta Mrowiec" userId="e5b06dcf208eecb7" providerId="LiveId" clId="{97A3C8D2-1A49-4D9D-AFF6-D3E36D7732E2}" dt="2019-03-19T19:17:27.843" v="1128"/>
          <ac:spMkLst>
            <pc:docMk/>
            <pc:sldMk cId="2986260147" sldId="282"/>
            <ac:spMk id="2" creationId="{810B2AEE-893A-4FA4-9F5F-2B085252C2AA}"/>
          </ac:spMkLst>
        </pc:spChg>
        <pc:spChg chg="add del">
          <ac:chgData name="Elżbieta Mrowiec" userId="e5b06dcf208eecb7" providerId="LiveId" clId="{97A3C8D2-1A49-4D9D-AFF6-D3E36D7732E2}" dt="2019-03-19T19:18:14.861" v="1134"/>
          <ac:spMkLst>
            <pc:docMk/>
            <pc:sldMk cId="2986260147" sldId="282"/>
            <ac:spMk id="3" creationId="{361EFBBD-CE03-468A-B446-0685D8607B97}"/>
          </ac:spMkLst>
        </pc:spChg>
        <pc:spChg chg="add del mod">
          <ac:chgData name="Elżbieta Mrowiec" userId="e5b06dcf208eecb7" providerId="LiveId" clId="{97A3C8D2-1A49-4D9D-AFF6-D3E36D7732E2}" dt="2019-03-19T19:25:36.790" v="1204"/>
          <ac:spMkLst>
            <pc:docMk/>
            <pc:sldMk cId="2986260147" sldId="282"/>
            <ac:spMk id="3" creationId="{FBC4AD7F-3F5F-491B-9138-AD7B54812BEF}"/>
          </ac:spMkLst>
        </pc:spChg>
        <pc:spChg chg="del">
          <ac:chgData name="Elżbieta Mrowiec" userId="e5b06dcf208eecb7" providerId="LiveId" clId="{97A3C8D2-1A49-4D9D-AFF6-D3E36D7732E2}" dt="2019-03-19T19:19:14.384" v="1141"/>
          <ac:spMkLst>
            <pc:docMk/>
            <pc:sldMk cId="2986260147" sldId="282"/>
            <ac:spMk id="4" creationId="{7D043EC0-58AC-47D6-9816-2319DCB86662}"/>
          </ac:spMkLst>
        </pc:spChg>
        <pc:spChg chg="add del mod">
          <ac:chgData name="Elżbieta Mrowiec" userId="e5b06dcf208eecb7" providerId="LiveId" clId="{97A3C8D2-1A49-4D9D-AFF6-D3E36D7732E2}" dt="2019-03-19T19:28:58.614" v="1211"/>
          <ac:spMkLst>
            <pc:docMk/>
            <pc:sldMk cId="2986260147" sldId="282"/>
            <ac:spMk id="6" creationId="{C6A15504-96C6-4A0F-A790-08DA3B8B207E}"/>
          </ac:spMkLst>
        </pc:spChg>
        <pc:spChg chg="add del mod">
          <ac:chgData name="Elżbieta Mrowiec" userId="e5b06dcf208eecb7" providerId="LiveId" clId="{97A3C8D2-1A49-4D9D-AFF6-D3E36D7732E2}" dt="2019-03-19T19:31:29.338" v="1218"/>
          <ac:spMkLst>
            <pc:docMk/>
            <pc:sldMk cId="2986260147" sldId="282"/>
            <ac:spMk id="11" creationId="{0C86D9ED-30E4-4548-BE8B-664793836274}"/>
          </ac:spMkLst>
        </pc:spChg>
        <pc:picChg chg="add del mod">
          <ac:chgData name="Elżbieta Mrowiec" userId="e5b06dcf208eecb7" providerId="LiveId" clId="{97A3C8D2-1A49-4D9D-AFF6-D3E36D7732E2}" dt="2019-03-19T19:25:52.677" v="1210"/>
          <ac:picMkLst>
            <pc:docMk/>
            <pc:sldMk cId="2986260147" sldId="282"/>
            <ac:picMk id="5" creationId="{565EC264-B017-46A9-B8AD-B6600422B8CA}"/>
          </ac:picMkLst>
        </pc:picChg>
        <pc:picChg chg="add del mod">
          <ac:chgData name="Elżbieta Mrowiec" userId="e5b06dcf208eecb7" providerId="LiveId" clId="{97A3C8D2-1A49-4D9D-AFF6-D3E36D7732E2}" dt="2019-03-19T19:17:52.446" v="1133"/>
          <ac:picMkLst>
            <pc:docMk/>
            <pc:sldMk cId="2986260147" sldId="282"/>
            <ac:picMk id="6" creationId="{1201A99C-653A-46D8-BD08-09615C000348}"/>
          </ac:picMkLst>
        </pc:picChg>
        <pc:picChg chg="add del mod">
          <ac:chgData name="Elżbieta Mrowiec" userId="e5b06dcf208eecb7" providerId="LiveId" clId="{97A3C8D2-1A49-4D9D-AFF6-D3E36D7732E2}" dt="2019-03-19T19:29:18.680" v="1217"/>
          <ac:picMkLst>
            <pc:docMk/>
            <pc:sldMk cId="2986260147" sldId="282"/>
            <ac:picMk id="8" creationId="{64060433-C957-4E5B-8117-BB272F5C00DA}"/>
          </ac:picMkLst>
        </pc:picChg>
        <pc:picChg chg="add mod">
          <ac:chgData name="Elżbieta Mrowiec" userId="e5b06dcf208eecb7" providerId="LiveId" clId="{97A3C8D2-1A49-4D9D-AFF6-D3E36D7732E2}" dt="2019-03-19T19:29:08.971" v="1216" actId="1076"/>
          <ac:picMkLst>
            <pc:docMk/>
            <pc:sldMk cId="2986260147" sldId="282"/>
            <ac:picMk id="9" creationId="{46B337F4-5424-4D02-9D8A-9764CB04E9A4}"/>
          </ac:picMkLst>
        </pc:picChg>
        <pc:picChg chg="add del mod">
          <ac:chgData name="Elżbieta Mrowiec" userId="e5b06dcf208eecb7" providerId="LiveId" clId="{97A3C8D2-1A49-4D9D-AFF6-D3E36D7732E2}" dt="2019-03-19T19:25:26.839" v="1203"/>
          <ac:picMkLst>
            <pc:docMk/>
            <pc:sldMk cId="2986260147" sldId="282"/>
            <ac:picMk id="10" creationId="{EA782308-4777-4478-B477-77398163CB81}"/>
          </ac:picMkLst>
        </pc:picChg>
        <pc:picChg chg="add mod">
          <ac:chgData name="Elżbieta Mrowiec" userId="e5b06dcf208eecb7" providerId="LiveId" clId="{97A3C8D2-1A49-4D9D-AFF6-D3E36D7732E2}" dt="2019-03-19T19:31:53.692" v="1226" actId="1076"/>
          <ac:picMkLst>
            <pc:docMk/>
            <pc:sldMk cId="2986260147" sldId="282"/>
            <ac:picMk id="13" creationId="{7A20D30C-8EB6-4E52-8D0B-08989E1F1B5C}"/>
          </ac:picMkLst>
        </pc:picChg>
      </pc:sldChg>
      <pc:sldChg chg="addSp delSp modSp add del">
        <pc:chgData name="Elżbieta Mrowiec" userId="e5b06dcf208eecb7" providerId="LiveId" clId="{97A3C8D2-1A49-4D9D-AFF6-D3E36D7732E2}" dt="2019-03-20T16:17:07.603" v="1568" actId="2696"/>
        <pc:sldMkLst>
          <pc:docMk/>
          <pc:sldMk cId="4030886122" sldId="283"/>
        </pc:sldMkLst>
        <pc:spChg chg="del mod">
          <ac:chgData name="Elżbieta Mrowiec" userId="e5b06dcf208eecb7" providerId="LiveId" clId="{97A3C8D2-1A49-4D9D-AFF6-D3E36D7732E2}" dt="2019-03-19T19:21:29.375" v="1165"/>
          <ac:spMkLst>
            <pc:docMk/>
            <pc:sldMk cId="4030886122" sldId="283"/>
            <ac:spMk id="2" creationId="{43BA616A-297E-44AF-8A22-74696C7292B1}"/>
          </ac:spMkLst>
        </pc:spChg>
        <pc:spChg chg="add del mod">
          <ac:chgData name="Elżbieta Mrowiec" userId="e5b06dcf208eecb7" providerId="LiveId" clId="{97A3C8D2-1A49-4D9D-AFF6-D3E36D7732E2}" dt="2019-03-20T16:16:34.439" v="1559"/>
          <ac:spMkLst>
            <pc:docMk/>
            <pc:sldMk cId="4030886122" sldId="283"/>
            <ac:spMk id="2" creationId="{C9618D7E-E20F-4E53-92E7-6234DCE5F0CC}"/>
          </ac:spMkLst>
        </pc:spChg>
        <pc:spChg chg="add del">
          <ac:chgData name="Elżbieta Mrowiec" userId="e5b06dcf208eecb7" providerId="LiveId" clId="{97A3C8D2-1A49-4D9D-AFF6-D3E36D7732E2}" dt="2019-03-19T19:20:46.681" v="1154"/>
          <ac:spMkLst>
            <pc:docMk/>
            <pc:sldMk cId="4030886122" sldId="283"/>
            <ac:spMk id="3" creationId="{672C26E0-7221-45B3-AA93-EE290BFF755E}"/>
          </ac:spMkLst>
        </pc:spChg>
        <pc:spChg chg="del">
          <ac:chgData name="Elżbieta Mrowiec" userId="e5b06dcf208eecb7" providerId="LiveId" clId="{97A3C8D2-1A49-4D9D-AFF6-D3E36D7732E2}" dt="2019-03-19T19:21:16.175" v="1157"/>
          <ac:spMkLst>
            <pc:docMk/>
            <pc:sldMk cId="4030886122" sldId="283"/>
            <ac:spMk id="4" creationId="{35A238C1-1D01-4C5D-B752-0C034B606CBB}"/>
          </ac:spMkLst>
        </pc:spChg>
        <pc:picChg chg="add mod">
          <ac:chgData name="Elżbieta Mrowiec" userId="e5b06dcf208eecb7" providerId="LiveId" clId="{97A3C8D2-1A49-4D9D-AFF6-D3E36D7732E2}" dt="2019-03-20T16:16:47.014" v="1567" actId="1076"/>
          <ac:picMkLst>
            <pc:docMk/>
            <pc:sldMk cId="4030886122" sldId="283"/>
            <ac:picMk id="4" creationId="{3CCCA5CB-4A64-4875-828F-F83654B175BB}"/>
          </ac:picMkLst>
        </pc:picChg>
        <pc:picChg chg="add del mod">
          <ac:chgData name="Elżbieta Mrowiec" userId="e5b06dcf208eecb7" providerId="LiveId" clId="{97A3C8D2-1A49-4D9D-AFF6-D3E36D7732E2}" dt="2019-03-19T19:20:29.607" v="1153"/>
          <ac:picMkLst>
            <pc:docMk/>
            <pc:sldMk cId="4030886122" sldId="283"/>
            <ac:picMk id="6" creationId="{E39F3019-73EA-499E-B343-7133C3697D2C}"/>
          </ac:picMkLst>
        </pc:picChg>
        <pc:picChg chg="add del mod">
          <ac:chgData name="Elżbieta Mrowiec" userId="e5b06dcf208eecb7" providerId="LiveId" clId="{97A3C8D2-1A49-4D9D-AFF6-D3E36D7732E2}" dt="2019-03-20T16:16:26.090" v="1558"/>
          <ac:picMkLst>
            <pc:docMk/>
            <pc:sldMk cId="4030886122" sldId="283"/>
            <ac:picMk id="8" creationId="{B5F5C017-6F20-4B44-AD33-36BCF1C8D4EF}"/>
          </ac:picMkLst>
        </pc:picChg>
        <pc:picChg chg="add mod">
          <ac:chgData name="Elżbieta Mrowiec" userId="e5b06dcf208eecb7" providerId="LiveId" clId="{97A3C8D2-1A49-4D9D-AFF6-D3E36D7732E2}" dt="2019-03-20T15:48:59.258" v="1477" actId="1076"/>
          <ac:picMkLst>
            <pc:docMk/>
            <pc:sldMk cId="4030886122" sldId="283"/>
            <ac:picMk id="10" creationId="{B4A173D3-43D4-4AB7-89EE-22358AACBCE3}"/>
          </ac:picMkLst>
        </pc:picChg>
      </pc:sldChg>
      <pc:sldChg chg="addSp delSp modSp add">
        <pc:chgData name="Elżbieta Mrowiec" userId="e5b06dcf208eecb7" providerId="LiveId" clId="{97A3C8D2-1A49-4D9D-AFF6-D3E36D7732E2}" dt="2019-03-19T19:24:39.522" v="1202" actId="1076"/>
        <pc:sldMkLst>
          <pc:docMk/>
          <pc:sldMk cId="297298130" sldId="284"/>
        </pc:sldMkLst>
        <pc:spChg chg="mod">
          <ac:chgData name="Elżbieta Mrowiec" userId="e5b06dcf208eecb7" providerId="LiveId" clId="{97A3C8D2-1A49-4D9D-AFF6-D3E36D7732E2}" dt="2019-03-19T19:23:01.656" v="1188" actId="14100"/>
          <ac:spMkLst>
            <pc:docMk/>
            <pc:sldMk cId="297298130" sldId="284"/>
            <ac:spMk id="2" creationId="{540E5BE7-3D6D-41E8-8BF7-B0BEC136EE36}"/>
          </ac:spMkLst>
        </pc:spChg>
        <pc:spChg chg="del">
          <ac:chgData name="Elżbieta Mrowiec" userId="e5b06dcf208eecb7" providerId="LiveId" clId="{97A3C8D2-1A49-4D9D-AFF6-D3E36D7732E2}" dt="2019-03-19T19:22:22.212" v="1173"/>
          <ac:spMkLst>
            <pc:docMk/>
            <pc:sldMk cId="297298130" sldId="284"/>
            <ac:spMk id="3" creationId="{8F8AA945-5C96-496A-A4C4-4066808055D5}"/>
          </ac:spMkLst>
        </pc:spChg>
        <pc:spChg chg="add del">
          <ac:chgData name="Elżbieta Mrowiec" userId="e5b06dcf208eecb7" providerId="LiveId" clId="{97A3C8D2-1A49-4D9D-AFF6-D3E36D7732E2}" dt="2019-03-19T19:24:23.276" v="1194"/>
          <ac:spMkLst>
            <pc:docMk/>
            <pc:sldMk cId="297298130" sldId="284"/>
            <ac:spMk id="4" creationId="{09C0C9C7-1062-472B-B492-C48C22D87EA3}"/>
          </ac:spMkLst>
        </pc:spChg>
        <pc:picChg chg="add mod">
          <ac:chgData name="Elżbieta Mrowiec" userId="e5b06dcf208eecb7" providerId="LiveId" clId="{97A3C8D2-1A49-4D9D-AFF6-D3E36D7732E2}" dt="2019-03-19T19:24:38.069" v="1201" actId="1076"/>
          <ac:picMkLst>
            <pc:docMk/>
            <pc:sldMk cId="297298130" sldId="284"/>
            <ac:picMk id="6" creationId="{D378B085-677F-49D9-8532-7E97D57B59E7}"/>
          </ac:picMkLst>
        </pc:picChg>
        <pc:picChg chg="add del mod">
          <ac:chgData name="Elżbieta Mrowiec" userId="e5b06dcf208eecb7" providerId="LiveId" clId="{97A3C8D2-1A49-4D9D-AFF6-D3E36D7732E2}" dt="2019-03-19T19:24:09.201" v="1193"/>
          <ac:picMkLst>
            <pc:docMk/>
            <pc:sldMk cId="297298130" sldId="284"/>
            <ac:picMk id="8" creationId="{D2207552-0D3F-4F89-A697-48EC7C6A10F8}"/>
          </ac:picMkLst>
        </pc:picChg>
        <pc:picChg chg="add mod">
          <ac:chgData name="Elżbieta Mrowiec" userId="e5b06dcf208eecb7" providerId="LiveId" clId="{97A3C8D2-1A49-4D9D-AFF6-D3E36D7732E2}" dt="2019-03-19T19:24:39.522" v="1202" actId="1076"/>
          <ac:picMkLst>
            <pc:docMk/>
            <pc:sldMk cId="297298130" sldId="284"/>
            <ac:picMk id="10" creationId="{3B1BC104-87C4-4D96-8851-4E9B913BD3EC}"/>
          </ac:picMkLst>
        </pc:picChg>
      </pc:sldChg>
      <pc:sldChg chg="addSp delSp modSp add">
        <pc:chgData name="Elżbieta Mrowiec" userId="e5b06dcf208eecb7" providerId="LiveId" clId="{97A3C8D2-1A49-4D9D-AFF6-D3E36D7732E2}" dt="2019-03-20T14:57:28.939" v="1319" actId="1076"/>
        <pc:sldMkLst>
          <pc:docMk/>
          <pc:sldMk cId="2926480080" sldId="285"/>
        </pc:sldMkLst>
        <pc:spChg chg="mod">
          <ac:chgData name="Elżbieta Mrowiec" userId="e5b06dcf208eecb7" providerId="LiveId" clId="{97A3C8D2-1A49-4D9D-AFF6-D3E36D7732E2}" dt="2019-03-20T14:56:58.571" v="1309" actId="1076"/>
          <ac:spMkLst>
            <pc:docMk/>
            <pc:sldMk cId="2926480080" sldId="285"/>
            <ac:spMk id="2" creationId="{352DB195-DE16-403A-9E6B-DA055A3A6F1B}"/>
          </ac:spMkLst>
        </pc:spChg>
        <pc:spChg chg="del">
          <ac:chgData name="Elżbieta Mrowiec" userId="e5b06dcf208eecb7" providerId="LiveId" clId="{97A3C8D2-1A49-4D9D-AFF6-D3E36D7732E2}" dt="2019-03-20T14:56:40.919" v="1302"/>
          <ac:spMkLst>
            <pc:docMk/>
            <pc:sldMk cId="2926480080" sldId="285"/>
            <ac:spMk id="3" creationId="{7D5129FF-4925-4023-897D-88EB685A2D18}"/>
          </ac:spMkLst>
        </pc:spChg>
        <pc:spChg chg="del">
          <ac:chgData name="Elżbieta Mrowiec" userId="e5b06dcf208eecb7" providerId="LiveId" clId="{97A3C8D2-1A49-4D9D-AFF6-D3E36D7732E2}" dt="2019-03-20T14:57:14.161" v="1311"/>
          <ac:spMkLst>
            <pc:docMk/>
            <pc:sldMk cId="2926480080" sldId="285"/>
            <ac:spMk id="4" creationId="{4DD663F3-E16B-4E22-9FE2-EAA68D4AF766}"/>
          </ac:spMkLst>
        </pc:spChg>
        <pc:picChg chg="add mod">
          <ac:chgData name="Elżbieta Mrowiec" userId="e5b06dcf208eecb7" providerId="LiveId" clId="{97A3C8D2-1A49-4D9D-AFF6-D3E36D7732E2}" dt="2019-03-20T14:57:27.361" v="1318" actId="1076"/>
          <ac:picMkLst>
            <pc:docMk/>
            <pc:sldMk cId="2926480080" sldId="285"/>
            <ac:picMk id="6" creationId="{8C14E072-AAB4-428E-AF59-E9034564390D}"/>
          </ac:picMkLst>
        </pc:picChg>
        <pc:picChg chg="add mod">
          <ac:chgData name="Elżbieta Mrowiec" userId="e5b06dcf208eecb7" providerId="LiveId" clId="{97A3C8D2-1A49-4D9D-AFF6-D3E36D7732E2}" dt="2019-03-20T14:57:28.939" v="1319" actId="1076"/>
          <ac:picMkLst>
            <pc:docMk/>
            <pc:sldMk cId="2926480080" sldId="285"/>
            <ac:picMk id="8" creationId="{FCBE3BC9-9040-4CE9-A4C4-628DE0B50AA7}"/>
          </ac:picMkLst>
        </pc:picChg>
      </pc:sldChg>
      <pc:sldChg chg="addSp delSp modSp add">
        <pc:chgData name="Elżbieta Mrowiec" userId="e5b06dcf208eecb7" providerId="LiveId" clId="{97A3C8D2-1A49-4D9D-AFF6-D3E36D7732E2}" dt="2019-03-20T15:03:05.737" v="1354" actId="1076"/>
        <pc:sldMkLst>
          <pc:docMk/>
          <pc:sldMk cId="4194612387" sldId="286"/>
        </pc:sldMkLst>
        <pc:spChg chg="mod">
          <ac:chgData name="Elżbieta Mrowiec" userId="e5b06dcf208eecb7" providerId="LiveId" clId="{97A3C8D2-1A49-4D9D-AFF6-D3E36D7732E2}" dt="2019-03-20T14:58:38.640" v="1330" actId="14100"/>
          <ac:spMkLst>
            <pc:docMk/>
            <pc:sldMk cId="4194612387" sldId="286"/>
            <ac:spMk id="2" creationId="{8668BAD1-E39C-46D7-B4D5-FCEADDDCCA0C}"/>
          </ac:spMkLst>
        </pc:spChg>
        <pc:spChg chg="del">
          <ac:chgData name="Elżbieta Mrowiec" userId="e5b06dcf208eecb7" providerId="LiveId" clId="{97A3C8D2-1A49-4D9D-AFF6-D3E36D7732E2}" dt="2019-03-20T15:01:23.636" v="1331"/>
          <ac:spMkLst>
            <pc:docMk/>
            <pc:sldMk cId="4194612387" sldId="286"/>
            <ac:spMk id="3" creationId="{DB9F6BCC-5F26-4323-ACF3-E59DCDD3158E}"/>
          </ac:spMkLst>
        </pc:spChg>
        <pc:spChg chg="add del mod">
          <ac:chgData name="Elżbieta Mrowiec" userId="e5b06dcf208eecb7" providerId="LiveId" clId="{97A3C8D2-1A49-4D9D-AFF6-D3E36D7732E2}" dt="2019-03-20T15:02:15.983" v="1346"/>
          <ac:spMkLst>
            <pc:docMk/>
            <pc:sldMk cId="4194612387" sldId="286"/>
            <ac:spMk id="4" creationId="{D3711847-35FB-472D-BA28-C83B7BCBA1FB}"/>
          </ac:spMkLst>
        </pc:spChg>
        <pc:picChg chg="add mod">
          <ac:chgData name="Elżbieta Mrowiec" userId="e5b06dcf208eecb7" providerId="LiveId" clId="{97A3C8D2-1A49-4D9D-AFF6-D3E36D7732E2}" dt="2019-03-20T15:03:03.597" v="1353" actId="1076"/>
          <ac:picMkLst>
            <pc:docMk/>
            <pc:sldMk cId="4194612387" sldId="286"/>
            <ac:picMk id="6" creationId="{433F9C70-E06A-4E13-9170-351E945DE45B}"/>
          </ac:picMkLst>
        </pc:picChg>
        <pc:picChg chg="add del mod">
          <ac:chgData name="Elżbieta Mrowiec" userId="e5b06dcf208eecb7" providerId="LiveId" clId="{97A3C8D2-1A49-4D9D-AFF6-D3E36D7732E2}" dt="2019-03-20T15:02:06.735" v="1345"/>
          <ac:picMkLst>
            <pc:docMk/>
            <pc:sldMk cId="4194612387" sldId="286"/>
            <ac:picMk id="8" creationId="{2FF11DAA-9CBB-45CA-BF92-6C3DAB184DD1}"/>
          </ac:picMkLst>
        </pc:picChg>
        <pc:picChg chg="add mod">
          <ac:chgData name="Elżbieta Mrowiec" userId="e5b06dcf208eecb7" providerId="LiveId" clId="{97A3C8D2-1A49-4D9D-AFF6-D3E36D7732E2}" dt="2019-03-20T15:03:05.737" v="1354" actId="1076"/>
          <ac:picMkLst>
            <pc:docMk/>
            <pc:sldMk cId="4194612387" sldId="286"/>
            <ac:picMk id="10" creationId="{FC45B797-3368-452A-A71F-E7144510C628}"/>
          </ac:picMkLst>
        </pc:picChg>
      </pc:sldChg>
      <pc:sldChg chg="addSp delSp modSp add">
        <pc:chgData name="Elżbieta Mrowiec" userId="e5b06dcf208eecb7" providerId="LiveId" clId="{97A3C8D2-1A49-4D9D-AFF6-D3E36D7732E2}" dt="2019-03-20T15:15:49.128" v="1375" actId="20577"/>
        <pc:sldMkLst>
          <pc:docMk/>
          <pc:sldMk cId="3046072538" sldId="287"/>
        </pc:sldMkLst>
        <pc:spChg chg="mod">
          <ac:chgData name="Elżbieta Mrowiec" userId="e5b06dcf208eecb7" providerId="LiveId" clId="{97A3C8D2-1A49-4D9D-AFF6-D3E36D7732E2}" dt="2019-03-20T15:15:49.128" v="1375" actId="20577"/>
          <ac:spMkLst>
            <pc:docMk/>
            <pc:sldMk cId="3046072538" sldId="287"/>
            <ac:spMk id="2" creationId="{92B1B817-7223-4080-BA6C-6111C372999E}"/>
          </ac:spMkLst>
        </pc:spChg>
        <pc:spChg chg="del">
          <ac:chgData name="Elżbieta Mrowiec" userId="e5b06dcf208eecb7" providerId="LiveId" clId="{97A3C8D2-1A49-4D9D-AFF6-D3E36D7732E2}" dt="2019-03-20T15:14:30.594" v="1356"/>
          <ac:spMkLst>
            <pc:docMk/>
            <pc:sldMk cId="3046072538" sldId="287"/>
            <ac:spMk id="3" creationId="{D79F0853-8015-43B9-A967-BDEC5A14E962}"/>
          </ac:spMkLst>
        </pc:spChg>
        <pc:spChg chg="del">
          <ac:chgData name="Elżbieta Mrowiec" userId="e5b06dcf208eecb7" providerId="LiveId" clId="{97A3C8D2-1A49-4D9D-AFF6-D3E36D7732E2}" dt="2019-03-20T15:15:02.602" v="1358"/>
          <ac:spMkLst>
            <pc:docMk/>
            <pc:sldMk cId="3046072538" sldId="287"/>
            <ac:spMk id="4" creationId="{A4F149BE-D67F-47D8-823F-A4DA9EEC317B}"/>
          </ac:spMkLst>
        </pc:spChg>
        <pc:picChg chg="add mod">
          <ac:chgData name="Elżbieta Mrowiec" userId="e5b06dcf208eecb7" providerId="LiveId" clId="{97A3C8D2-1A49-4D9D-AFF6-D3E36D7732E2}" dt="2019-03-20T15:14:37.405" v="1357" actId="14100"/>
          <ac:picMkLst>
            <pc:docMk/>
            <pc:sldMk cId="3046072538" sldId="287"/>
            <ac:picMk id="5" creationId="{BCBF834A-ED0E-4D6F-AB22-9B8E13A24B2A}"/>
          </ac:picMkLst>
        </pc:picChg>
        <pc:picChg chg="add mod">
          <ac:chgData name="Elżbieta Mrowiec" userId="e5b06dcf208eecb7" providerId="LiveId" clId="{97A3C8D2-1A49-4D9D-AFF6-D3E36D7732E2}" dt="2019-03-20T15:15:17.442" v="1365" actId="14100"/>
          <ac:picMkLst>
            <pc:docMk/>
            <pc:sldMk cId="3046072538" sldId="287"/>
            <ac:picMk id="7" creationId="{3919F7B8-B516-49BD-8E72-B005BF4D9EB2}"/>
          </ac:picMkLst>
        </pc:picChg>
      </pc:sldChg>
      <pc:sldChg chg="addSp delSp modSp add">
        <pc:chgData name="Elżbieta Mrowiec" userId="e5b06dcf208eecb7" providerId="LiveId" clId="{97A3C8D2-1A49-4D9D-AFF6-D3E36D7732E2}" dt="2019-03-20T15:27:19.815" v="1404" actId="1076"/>
        <pc:sldMkLst>
          <pc:docMk/>
          <pc:sldMk cId="3668660123" sldId="288"/>
        </pc:sldMkLst>
        <pc:spChg chg="mod">
          <ac:chgData name="Elżbieta Mrowiec" userId="e5b06dcf208eecb7" providerId="LiveId" clId="{97A3C8D2-1A49-4D9D-AFF6-D3E36D7732E2}" dt="2019-03-20T15:16:33.540" v="1383" actId="20577"/>
          <ac:spMkLst>
            <pc:docMk/>
            <pc:sldMk cId="3668660123" sldId="288"/>
            <ac:spMk id="2" creationId="{6A68E7E0-97E8-40AA-B82F-786CDC57D312}"/>
          </ac:spMkLst>
        </pc:spChg>
        <pc:spChg chg="del">
          <ac:chgData name="Elżbieta Mrowiec" userId="e5b06dcf208eecb7" providerId="LiveId" clId="{97A3C8D2-1A49-4D9D-AFF6-D3E36D7732E2}" dt="2019-03-20T15:25:26.175" v="1385"/>
          <ac:spMkLst>
            <pc:docMk/>
            <pc:sldMk cId="3668660123" sldId="288"/>
            <ac:spMk id="3" creationId="{6458DAB6-5FDD-4C1A-9D12-BF6F2EFFD04B}"/>
          </ac:spMkLst>
        </pc:spChg>
        <pc:spChg chg="del">
          <ac:chgData name="Elżbieta Mrowiec" userId="e5b06dcf208eecb7" providerId="LiveId" clId="{97A3C8D2-1A49-4D9D-AFF6-D3E36D7732E2}" dt="2019-03-20T15:25:46.755" v="1391"/>
          <ac:spMkLst>
            <pc:docMk/>
            <pc:sldMk cId="3668660123" sldId="288"/>
            <ac:spMk id="4" creationId="{42557740-997C-40F8-8BE8-53A1C1252F94}"/>
          </ac:spMkLst>
        </pc:spChg>
        <pc:spChg chg="add del mod">
          <ac:chgData name="Elżbieta Mrowiec" userId="e5b06dcf208eecb7" providerId="LiveId" clId="{97A3C8D2-1A49-4D9D-AFF6-D3E36D7732E2}" dt="2019-03-20T15:27:06.755" v="1398"/>
          <ac:spMkLst>
            <pc:docMk/>
            <pc:sldMk cId="3668660123" sldId="288"/>
            <ac:spMk id="9" creationId="{9A9CCC61-58AD-40B8-8E62-12C370D93649}"/>
          </ac:spMkLst>
        </pc:spChg>
        <pc:picChg chg="add del mod">
          <ac:chgData name="Elżbieta Mrowiec" userId="e5b06dcf208eecb7" providerId="LiveId" clId="{97A3C8D2-1A49-4D9D-AFF6-D3E36D7732E2}" dt="2019-03-20T15:26:57.656" v="1397"/>
          <ac:picMkLst>
            <pc:docMk/>
            <pc:sldMk cId="3668660123" sldId="288"/>
            <ac:picMk id="6" creationId="{D0DB7187-BC53-4BF0-BBAC-B67286749528}"/>
          </ac:picMkLst>
        </pc:picChg>
        <pc:picChg chg="add mod">
          <ac:chgData name="Elżbieta Mrowiec" userId="e5b06dcf208eecb7" providerId="LiveId" clId="{97A3C8D2-1A49-4D9D-AFF6-D3E36D7732E2}" dt="2019-03-20T15:25:56.362" v="1396" actId="1076"/>
          <ac:picMkLst>
            <pc:docMk/>
            <pc:sldMk cId="3668660123" sldId="288"/>
            <ac:picMk id="8" creationId="{9D37087E-5C80-4B58-AD02-849731AA2575}"/>
          </ac:picMkLst>
        </pc:picChg>
        <pc:picChg chg="add mod">
          <ac:chgData name="Elżbieta Mrowiec" userId="e5b06dcf208eecb7" providerId="LiveId" clId="{97A3C8D2-1A49-4D9D-AFF6-D3E36D7732E2}" dt="2019-03-20T15:27:19.815" v="1404" actId="1076"/>
          <ac:picMkLst>
            <pc:docMk/>
            <pc:sldMk cId="3668660123" sldId="288"/>
            <ac:picMk id="11" creationId="{B625494B-F3D8-4A07-AA5E-61E942131677}"/>
          </ac:picMkLst>
        </pc:picChg>
      </pc:sldChg>
      <pc:sldChg chg="addSp delSp modSp add">
        <pc:chgData name="Elżbieta Mrowiec" userId="e5b06dcf208eecb7" providerId="LiveId" clId="{97A3C8D2-1A49-4D9D-AFF6-D3E36D7732E2}" dt="2019-03-20T15:40:47.963" v="1437" actId="14100"/>
        <pc:sldMkLst>
          <pc:docMk/>
          <pc:sldMk cId="3153885776" sldId="289"/>
        </pc:sldMkLst>
        <pc:spChg chg="mod">
          <ac:chgData name="Elżbieta Mrowiec" userId="e5b06dcf208eecb7" providerId="LiveId" clId="{97A3C8D2-1A49-4D9D-AFF6-D3E36D7732E2}" dt="2019-03-20T15:39:43.790" v="1427" actId="122"/>
          <ac:spMkLst>
            <pc:docMk/>
            <pc:sldMk cId="3153885776" sldId="289"/>
            <ac:spMk id="2" creationId="{1178441B-2FA9-47C4-B217-85B189E51BC5}"/>
          </ac:spMkLst>
        </pc:spChg>
        <pc:spChg chg="del">
          <ac:chgData name="Elżbieta Mrowiec" userId="e5b06dcf208eecb7" providerId="LiveId" clId="{97A3C8D2-1A49-4D9D-AFF6-D3E36D7732E2}" dt="2019-03-20T15:40:02.661" v="1428"/>
          <ac:spMkLst>
            <pc:docMk/>
            <pc:sldMk cId="3153885776" sldId="289"/>
            <ac:spMk id="3" creationId="{F7DCA014-8364-4F0C-8986-AF58555A1122}"/>
          </ac:spMkLst>
        </pc:spChg>
        <pc:spChg chg="del">
          <ac:chgData name="Elżbieta Mrowiec" userId="e5b06dcf208eecb7" providerId="LiveId" clId="{97A3C8D2-1A49-4D9D-AFF6-D3E36D7732E2}" dt="2019-03-20T15:40:41.043" v="1433"/>
          <ac:spMkLst>
            <pc:docMk/>
            <pc:sldMk cId="3153885776" sldId="289"/>
            <ac:spMk id="4" creationId="{263D86E5-B717-4583-8F13-00B31725EC2D}"/>
          </ac:spMkLst>
        </pc:spChg>
        <pc:picChg chg="add mod">
          <ac:chgData name="Elżbieta Mrowiec" userId="e5b06dcf208eecb7" providerId="LiveId" clId="{97A3C8D2-1A49-4D9D-AFF6-D3E36D7732E2}" dt="2019-03-20T15:40:08.019" v="1432" actId="14100"/>
          <ac:picMkLst>
            <pc:docMk/>
            <pc:sldMk cId="3153885776" sldId="289"/>
            <ac:picMk id="6" creationId="{26112A6A-06EE-436D-896A-54E1FB1B5289}"/>
          </ac:picMkLst>
        </pc:picChg>
        <pc:picChg chg="add mod">
          <ac:chgData name="Elżbieta Mrowiec" userId="e5b06dcf208eecb7" providerId="LiveId" clId="{97A3C8D2-1A49-4D9D-AFF6-D3E36D7732E2}" dt="2019-03-20T15:40:47.963" v="1437" actId="14100"/>
          <ac:picMkLst>
            <pc:docMk/>
            <pc:sldMk cId="3153885776" sldId="289"/>
            <ac:picMk id="8" creationId="{9B917E74-A896-48F7-BF35-A0CD39A1A957}"/>
          </ac:picMkLst>
        </pc:picChg>
      </pc:sldChg>
      <pc:sldChg chg="addSp delSp modSp add">
        <pc:chgData name="Elżbieta Mrowiec" userId="e5b06dcf208eecb7" providerId="LiveId" clId="{97A3C8D2-1A49-4D9D-AFF6-D3E36D7732E2}" dt="2019-03-20T15:48:44.652" v="1475" actId="14100"/>
        <pc:sldMkLst>
          <pc:docMk/>
          <pc:sldMk cId="857793360" sldId="290"/>
        </pc:sldMkLst>
        <pc:spChg chg="del mod">
          <ac:chgData name="Elżbieta Mrowiec" userId="e5b06dcf208eecb7" providerId="LiveId" clId="{97A3C8D2-1A49-4D9D-AFF6-D3E36D7732E2}" dt="2019-03-20T15:47:40.745" v="1462"/>
          <ac:spMkLst>
            <pc:docMk/>
            <pc:sldMk cId="857793360" sldId="290"/>
            <ac:spMk id="2" creationId="{4FD24B93-529C-4159-9F8D-82170B3F89BA}"/>
          </ac:spMkLst>
        </pc:spChg>
        <pc:spChg chg="del mod">
          <ac:chgData name="Elżbieta Mrowiec" userId="e5b06dcf208eecb7" providerId="LiveId" clId="{97A3C8D2-1A49-4D9D-AFF6-D3E36D7732E2}" dt="2019-03-20T15:48:02.490" v="1464"/>
          <ac:spMkLst>
            <pc:docMk/>
            <pc:sldMk cId="857793360" sldId="290"/>
            <ac:spMk id="3" creationId="{2514715E-7620-46E5-A395-32D1C60DEF12}"/>
          </ac:spMkLst>
        </pc:spChg>
        <pc:spChg chg="del">
          <ac:chgData name="Elżbieta Mrowiec" userId="e5b06dcf208eecb7" providerId="LiveId" clId="{97A3C8D2-1A49-4D9D-AFF6-D3E36D7732E2}" dt="2019-03-20T15:48:16.815" v="1467"/>
          <ac:spMkLst>
            <pc:docMk/>
            <pc:sldMk cId="857793360" sldId="290"/>
            <ac:spMk id="4" creationId="{3D15CB91-35B2-492B-AEBF-1756E6ED997C}"/>
          </ac:spMkLst>
        </pc:spChg>
        <pc:picChg chg="add mod">
          <ac:chgData name="Elżbieta Mrowiec" userId="e5b06dcf208eecb7" providerId="LiveId" clId="{97A3C8D2-1A49-4D9D-AFF6-D3E36D7732E2}" dt="2019-03-20T15:48:37.576" v="1473" actId="1076"/>
          <ac:picMkLst>
            <pc:docMk/>
            <pc:sldMk cId="857793360" sldId="290"/>
            <ac:picMk id="6" creationId="{BC156CD2-1D9B-41F5-A446-C66F7BE39230}"/>
          </ac:picMkLst>
        </pc:picChg>
        <pc:picChg chg="add mod">
          <ac:chgData name="Elżbieta Mrowiec" userId="e5b06dcf208eecb7" providerId="LiveId" clId="{97A3C8D2-1A49-4D9D-AFF6-D3E36D7732E2}" dt="2019-03-20T15:48:44.652" v="1475" actId="14100"/>
          <ac:picMkLst>
            <pc:docMk/>
            <pc:sldMk cId="857793360" sldId="290"/>
            <ac:picMk id="8" creationId="{8875190F-5328-46C0-A85C-0CDA690D6D07}"/>
          </ac:picMkLst>
        </pc:picChg>
      </pc:sldChg>
      <pc:sldChg chg="add del">
        <pc:chgData name="Elżbieta Mrowiec" userId="e5b06dcf208eecb7" providerId="LiveId" clId="{97A3C8D2-1A49-4D9D-AFF6-D3E36D7732E2}" dt="2019-03-20T15:44:40.594" v="1439" actId="2696"/>
        <pc:sldMkLst>
          <pc:docMk/>
          <pc:sldMk cId="1905329186" sldId="290"/>
        </pc:sldMkLst>
      </pc:sldChg>
      <pc:sldChg chg="addSp delSp modSp add del">
        <pc:chgData name="Elżbieta Mrowiec" userId="e5b06dcf208eecb7" providerId="LiveId" clId="{97A3C8D2-1A49-4D9D-AFF6-D3E36D7732E2}" dt="2019-03-20T15:45:44.922" v="1458" actId="2696"/>
        <pc:sldMkLst>
          <pc:docMk/>
          <pc:sldMk cId="3800568105" sldId="290"/>
        </pc:sldMkLst>
        <pc:spChg chg="del mod">
          <ac:chgData name="Elżbieta Mrowiec" userId="e5b06dcf208eecb7" providerId="LiveId" clId="{97A3C8D2-1A49-4D9D-AFF6-D3E36D7732E2}" dt="2019-03-20T15:44:49.748" v="1443"/>
          <ac:spMkLst>
            <pc:docMk/>
            <pc:sldMk cId="3800568105" sldId="290"/>
            <ac:spMk id="2" creationId="{DDC3467C-95D1-41F1-B70B-49E6BA8F4C22}"/>
          </ac:spMkLst>
        </pc:spChg>
        <pc:spChg chg="add del">
          <ac:chgData name="Elżbieta Mrowiec" userId="e5b06dcf208eecb7" providerId="LiveId" clId="{97A3C8D2-1A49-4D9D-AFF6-D3E36D7732E2}" dt="2019-03-20T15:45:22.568" v="1449"/>
          <ac:spMkLst>
            <pc:docMk/>
            <pc:sldMk cId="3800568105" sldId="290"/>
            <ac:spMk id="3" creationId="{36E4E41C-EB87-43D5-8066-93F969B2F969}"/>
          </ac:spMkLst>
        </pc:spChg>
        <pc:picChg chg="add del mod">
          <ac:chgData name="Elżbieta Mrowiec" userId="e5b06dcf208eecb7" providerId="LiveId" clId="{97A3C8D2-1A49-4D9D-AFF6-D3E36D7732E2}" dt="2019-03-20T15:45:14.101" v="1448"/>
          <ac:picMkLst>
            <pc:docMk/>
            <pc:sldMk cId="3800568105" sldId="290"/>
            <ac:picMk id="6" creationId="{9E79D75A-C0EA-4C6E-90D7-2471D9690616}"/>
          </ac:picMkLst>
        </pc:picChg>
        <pc:picChg chg="add mod">
          <ac:chgData name="Elżbieta Mrowiec" userId="e5b06dcf208eecb7" providerId="LiveId" clId="{97A3C8D2-1A49-4D9D-AFF6-D3E36D7732E2}" dt="2019-03-20T15:45:36.581" v="1457" actId="1076"/>
          <ac:picMkLst>
            <pc:docMk/>
            <pc:sldMk cId="3800568105" sldId="290"/>
            <ac:picMk id="8" creationId="{9AD580AB-D5F7-4D32-87EC-CFC8A4BC75FA}"/>
          </ac:picMkLst>
        </pc:picChg>
      </pc:sldChg>
      <pc:sldChg chg="addSp delSp modSp add">
        <pc:chgData name="Elżbieta Mrowiec" userId="e5b06dcf208eecb7" providerId="LiveId" clId="{97A3C8D2-1A49-4D9D-AFF6-D3E36D7732E2}" dt="2019-03-20T16:14:22.893" v="1557" actId="122"/>
        <pc:sldMkLst>
          <pc:docMk/>
          <pc:sldMk cId="4013474543" sldId="291"/>
        </pc:sldMkLst>
        <pc:spChg chg="mod">
          <ac:chgData name="Elżbieta Mrowiec" userId="e5b06dcf208eecb7" providerId="LiveId" clId="{97A3C8D2-1A49-4D9D-AFF6-D3E36D7732E2}" dt="2019-03-20T16:14:22.893" v="1557" actId="122"/>
          <ac:spMkLst>
            <pc:docMk/>
            <pc:sldMk cId="4013474543" sldId="291"/>
            <ac:spMk id="2" creationId="{8DFB23A7-0801-4F74-BA13-3380FD19A29C}"/>
          </ac:spMkLst>
        </pc:spChg>
        <pc:spChg chg="del">
          <ac:chgData name="Elżbieta Mrowiec" userId="e5b06dcf208eecb7" providerId="LiveId" clId="{97A3C8D2-1A49-4D9D-AFF6-D3E36D7732E2}" dt="2019-03-20T15:58:43.085" v="1479"/>
          <ac:spMkLst>
            <pc:docMk/>
            <pc:sldMk cId="4013474543" sldId="291"/>
            <ac:spMk id="3" creationId="{FA6FE9C8-DDC8-4092-A1AB-C14F26D93B11}"/>
          </ac:spMkLst>
        </pc:spChg>
        <pc:spChg chg="add del mod">
          <ac:chgData name="Elżbieta Mrowiec" userId="e5b06dcf208eecb7" providerId="LiveId" clId="{97A3C8D2-1A49-4D9D-AFF6-D3E36D7732E2}" dt="2019-03-20T16:00:12.782" v="1484"/>
          <ac:spMkLst>
            <pc:docMk/>
            <pc:sldMk cId="4013474543" sldId="291"/>
            <ac:spMk id="5" creationId="{CA154130-8C60-4AD8-B0E7-C5D034F1EB4A}"/>
          </ac:spMkLst>
        </pc:spChg>
        <pc:picChg chg="add del mod">
          <ac:chgData name="Elżbieta Mrowiec" userId="e5b06dcf208eecb7" providerId="LiveId" clId="{97A3C8D2-1A49-4D9D-AFF6-D3E36D7732E2}" dt="2019-03-20T15:59:55.255" v="1483"/>
          <ac:picMkLst>
            <pc:docMk/>
            <pc:sldMk cId="4013474543" sldId="291"/>
            <ac:picMk id="4" creationId="{E48B1E93-BCC7-402A-B0FD-8E5B8F5763DF}"/>
          </ac:picMkLst>
        </pc:picChg>
        <pc:picChg chg="add mod">
          <ac:chgData name="Elżbieta Mrowiec" userId="e5b06dcf208eecb7" providerId="LiveId" clId="{97A3C8D2-1A49-4D9D-AFF6-D3E36D7732E2}" dt="2019-03-20T16:00:25.951" v="1488" actId="1076"/>
          <ac:picMkLst>
            <pc:docMk/>
            <pc:sldMk cId="4013474543" sldId="291"/>
            <ac:picMk id="6" creationId="{44E27C02-C5B3-4A67-B76B-A62FFEE696A4}"/>
          </ac:picMkLst>
        </pc:picChg>
      </pc:sldChg>
      <pc:sldChg chg="addSp delSp modSp add">
        <pc:chgData name="Elżbieta Mrowiec" userId="e5b06dcf208eecb7" providerId="LiveId" clId="{97A3C8D2-1A49-4D9D-AFF6-D3E36D7732E2}" dt="2019-03-20T17:07:50.549" v="1700" actId="20577"/>
        <pc:sldMkLst>
          <pc:docMk/>
          <pc:sldMk cId="3479032331" sldId="292"/>
        </pc:sldMkLst>
        <pc:spChg chg="mod">
          <ac:chgData name="Elżbieta Mrowiec" userId="e5b06dcf208eecb7" providerId="LiveId" clId="{97A3C8D2-1A49-4D9D-AFF6-D3E36D7732E2}" dt="2019-03-20T17:07:50.549" v="1700" actId="20577"/>
          <ac:spMkLst>
            <pc:docMk/>
            <pc:sldMk cId="3479032331" sldId="292"/>
            <ac:spMk id="2" creationId="{40FBF98D-CA54-4ED9-963B-E02633D93836}"/>
          </ac:spMkLst>
        </pc:spChg>
        <pc:spChg chg="del">
          <ac:chgData name="Elżbieta Mrowiec" userId="e5b06dcf208eecb7" providerId="LiveId" clId="{97A3C8D2-1A49-4D9D-AFF6-D3E36D7732E2}" dt="2019-03-20T16:08:03.552" v="1512"/>
          <ac:spMkLst>
            <pc:docMk/>
            <pc:sldMk cId="3479032331" sldId="292"/>
            <ac:spMk id="3" creationId="{0C5B2272-EB55-4782-B27D-6907A84188F9}"/>
          </ac:spMkLst>
        </pc:spChg>
        <pc:spChg chg="del">
          <ac:chgData name="Elżbieta Mrowiec" userId="e5b06dcf208eecb7" providerId="LiveId" clId="{97A3C8D2-1A49-4D9D-AFF6-D3E36D7732E2}" dt="2019-03-20T16:08:29.296" v="1520"/>
          <ac:spMkLst>
            <pc:docMk/>
            <pc:sldMk cId="3479032331" sldId="292"/>
            <ac:spMk id="4" creationId="{E0C5A192-07E0-4979-9EEF-F295F605FD1D}"/>
          </ac:spMkLst>
        </pc:spChg>
        <pc:picChg chg="add mod">
          <ac:chgData name="Elżbieta Mrowiec" userId="e5b06dcf208eecb7" providerId="LiveId" clId="{97A3C8D2-1A49-4D9D-AFF6-D3E36D7732E2}" dt="2019-03-20T16:08:50.729" v="1529" actId="1076"/>
          <ac:picMkLst>
            <pc:docMk/>
            <pc:sldMk cId="3479032331" sldId="292"/>
            <ac:picMk id="6" creationId="{F9D18729-BB86-4477-88BE-77BBDBBC96FA}"/>
          </ac:picMkLst>
        </pc:picChg>
        <pc:picChg chg="add mod">
          <ac:chgData name="Elżbieta Mrowiec" userId="e5b06dcf208eecb7" providerId="LiveId" clId="{97A3C8D2-1A49-4D9D-AFF6-D3E36D7732E2}" dt="2019-03-20T16:08:41.809" v="1528" actId="1076"/>
          <ac:picMkLst>
            <pc:docMk/>
            <pc:sldMk cId="3479032331" sldId="292"/>
            <ac:picMk id="8" creationId="{CD228DE8-1BCD-4A36-B52B-C054D2768A03}"/>
          </ac:picMkLst>
        </pc:picChg>
        <pc:picChg chg="add del mod">
          <ac:chgData name="Elżbieta Mrowiec" userId="e5b06dcf208eecb7" providerId="LiveId" clId="{97A3C8D2-1A49-4D9D-AFF6-D3E36D7732E2}" dt="2019-03-20T16:09:48.186" v="1534"/>
          <ac:picMkLst>
            <pc:docMk/>
            <pc:sldMk cId="3479032331" sldId="292"/>
            <ac:picMk id="10" creationId="{F34965F1-7920-4BE0-A7D5-C5E065543AFD}"/>
          </ac:picMkLst>
        </pc:picChg>
      </pc:sldChg>
      <pc:sldChg chg="addSp modSp add">
        <pc:chgData name="Elżbieta Mrowiec" userId="e5b06dcf208eecb7" providerId="LiveId" clId="{97A3C8D2-1A49-4D9D-AFF6-D3E36D7732E2}" dt="2019-03-20T16:18:06.511" v="1584" actId="1076"/>
        <pc:sldMkLst>
          <pc:docMk/>
          <pc:sldMk cId="2583119342" sldId="293"/>
        </pc:sldMkLst>
        <pc:picChg chg="add mod">
          <ac:chgData name="Elżbieta Mrowiec" userId="e5b06dcf208eecb7" providerId="LiveId" clId="{97A3C8D2-1A49-4D9D-AFF6-D3E36D7732E2}" dt="2019-03-20T16:18:06.511" v="1584" actId="1076"/>
          <ac:picMkLst>
            <pc:docMk/>
            <pc:sldMk cId="2583119342" sldId="293"/>
            <ac:picMk id="3" creationId="{4A47809B-96AE-4FF2-A20F-78A50D86F7F2}"/>
          </ac:picMkLst>
        </pc:picChg>
      </pc:sldChg>
      <pc:sldChg chg="addSp delSp modSp add">
        <pc:chgData name="Elżbieta Mrowiec" userId="e5b06dcf208eecb7" providerId="LiveId" clId="{97A3C8D2-1A49-4D9D-AFF6-D3E36D7732E2}" dt="2019-03-20T16:43:53.722" v="1618" actId="1076"/>
        <pc:sldMkLst>
          <pc:docMk/>
          <pc:sldMk cId="1482640269" sldId="294"/>
        </pc:sldMkLst>
        <pc:spChg chg="mod">
          <ac:chgData name="Elżbieta Mrowiec" userId="e5b06dcf208eecb7" providerId="LiveId" clId="{97A3C8D2-1A49-4D9D-AFF6-D3E36D7732E2}" dt="2019-03-20T16:43:03.093" v="1606" actId="20577"/>
          <ac:spMkLst>
            <pc:docMk/>
            <pc:sldMk cId="1482640269" sldId="294"/>
            <ac:spMk id="2" creationId="{650E6376-A7FF-421A-BD79-FCB3352B62DE}"/>
          </ac:spMkLst>
        </pc:spChg>
        <pc:spChg chg="del">
          <ac:chgData name="Elżbieta Mrowiec" userId="e5b06dcf208eecb7" providerId="LiveId" clId="{97A3C8D2-1A49-4D9D-AFF6-D3E36D7732E2}" dt="2019-03-20T16:43:18.949" v="1607"/>
          <ac:spMkLst>
            <pc:docMk/>
            <pc:sldMk cId="1482640269" sldId="294"/>
            <ac:spMk id="3" creationId="{E0863DD5-F40B-42D3-878D-535FB8C0F678}"/>
          </ac:spMkLst>
        </pc:spChg>
        <pc:spChg chg="del">
          <ac:chgData name="Elżbieta Mrowiec" userId="e5b06dcf208eecb7" providerId="LiveId" clId="{97A3C8D2-1A49-4D9D-AFF6-D3E36D7732E2}" dt="2019-03-20T16:43:31.196" v="1610"/>
          <ac:spMkLst>
            <pc:docMk/>
            <pc:sldMk cId="1482640269" sldId="294"/>
            <ac:spMk id="4" creationId="{5BFB1415-0FC9-4D75-AFF6-35FD6C0FFB20}"/>
          </ac:spMkLst>
        </pc:spChg>
        <pc:picChg chg="add mod">
          <ac:chgData name="Elżbieta Mrowiec" userId="e5b06dcf208eecb7" providerId="LiveId" clId="{97A3C8D2-1A49-4D9D-AFF6-D3E36D7732E2}" dt="2019-03-20T16:43:53.722" v="1618" actId="1076"/>
          <ac:picMkLst>
            <pc:docMk/>
            <pc:sldMk cId="1482640269" sldId="294"/>
            <ac:picMk id="6" creationId="{1F95E372-3280-4743-BF56-1F66418D3E5A}"/>
          </ac:picMkLst>
        </pc:picChg>
        <pc:picChg chg="add mod">
          <ac:chgData name="Elżbieta Mrowiec" userId="e5b06dcf208eecb7" providerId="LiveId" clId="{97A3C8D2-1A49-4D9D-AFF6-D3E36D7732E2}" dt="2019-03-20T16:43:49.879" v="1617" actId="14100"/>
          <ac:picMkLst>
            <pc:docMk/>
            <pc:sldMk cId="1482640269" sldId="294"/>
            <ac:picMk id="8" creationId="{92A6694E-AFEB-4F23-AD5B-CD9A8146BC5F}"/>
          </ac:picMkLst>
        </pc:picChg>
      </pc:sldChg>
      <pc:sldChg chg="addSp modSp add">
        <pc:chgData name="Elżbieta Mrowiec" userId="e5b06dcf208eecb7" providerId="LiveId" clId="{97A3C8D2-1A49-4D9D-AFF6-D3E36D7732E2}" dt="2019-03-20T16:44:34.009" v="1622" actId="962"/>
        <pc:sldMkLst>
          <pc:docMk/>
          <pc:sldMk cId="3238309971" sldId="295"/>
        </pc:sldMkLst>
        <pc:picChg chg="add mod">
          <ac:chgData name="Elżbieta Mrowiec" userId="e5b06dcf208eecb7" providerId="LiveId" clId="{97A3C8D2-1A49-4D9D-AFF6-D3E36D7732E2}" dt="2019-03-20T16:44:34.009" v="1622" actId="962"/>
          <ac:picMkLst>
            <pc:docMk/>
            <pc:sldMk cId="3238309971" sldId="295"/>
            <ac:picMk id="3" creationId="{B4BA4641-4942-4791-A283-45DCB5A14F46}"/>
          </ac:picMkLst>
        </pc:picChg>
      </pc:sldChg>
      <pc:sldChg chg="addSp delSp modSp add">
        <pc:chgData name="Elżbieta Mrowiec" userId="e5b06dcf208eecb7" providerId="LiveId" clId="{97A3C8D2-1A49-4D9D-AFF6-D3E36D7732E2}" dt="2019-03-20T16:51:33.798" v="1644" actId="962"/>
        <pc:sldMkLst>
          <pc:docMk/>
          <pc:sldMk cId="976899255" sldId="296"/>
        </pc:sldMkLst>
        <pc:spChg chg="mod">
          <ac:chgData name="Elżbieta Mrowiec" userId="e5b06dcf208eecb7" providerId="LiveId" clId="{97A3C8D2-1A49-4D9D-AFF6-D3E36D7732E2}" dt="2019-03-20T16:51:02.352" v="1638" actId="122"/>
          <ac:spMkLst>
            <pc:docMk/>
            <pc:sldMk cId="976899255" sldId="296"/>
            <ac:spMk id="2" creationId="{82041B4F-633A-4040-8B5E-7F405C9210D3}"/>
          </ac:spMkLst>
        </pc:spChg>
        <pc:spChg chg="del">
          <ac:chgData name="Elżbieta Mrowiec" userId="e5b06dcf208eecb7" providerId="LiveId" clId="{97A3C8D2-1A49-4D9D-AFF6-D3E36D7732E2}" dt="2019-03-20T16:51:19.114" v="1639"/>
          <ac:spMkLst>
            <pc:docMk/>
            <pc:sldMk cId="976899255" sldId="296"/>
            <ac:spMk id="3" creationId="{0030E076-E52D-4ECF-A1BA-1C82A1B51BC2}"/>
          </ac:spMkLst>
        </pc:spChg>
        <pc:spChg chg="del">
          <ac:chgData name="Elżbieta Mrowiec" userId="e5b06dcf208eecb7" providerId="LiveId" clId="{97A3C8D2-1A49-4D9D-AFF6-D3E36D7732E2}" dt="2019-03-20T16:51:32.907" v="1642"/>
          <ac:spMkLst>
            <pc:docMk/>
            <pc:sldMk cId="976899255" sldId="296"/>
            <ac:spMk id="4" creationId="{8B5C793B-B261-405F-A0C5-E5679F6FAD2F}"/>
          </ac:spMkLst>
        </pc:spChg>
        <pc:picChg chg="add mod">
          <ac:chgData name="Elżbieta Mrowiec" userId="e5b06dcf208eecb7" providerId="LiveId" clId="{97A3C8D2-1A49-4D9D-AFF6-D3E36D7732E2}" dt="2019-03-20T16:51:20.207" v="1641" actId="962"/>
          <ac:picMkLst>
            <pc:docMk/>
            <pc:sldMk cId="976899255" sldId="296"/>
            <ac:picMk id="6" creationId="{45B7F2E5-A453-44AE-8046-B0CDF10130B1}"/>
          </ac:picMkLst>
        </pc:picChg>
        <pc:picChg chg="add mod">
          <ac:chgData name="Elżbieta Mrowiec" userId="e5b06dcf208eecb7" providerId="LiveId" clId="{97A3C8D2-1A49-4D9D-AFF6-D3E36D7732E2}" dt="2019-03-20T16:51:33.798" v="1644" actId="962"/>
          <ac:picMkLst>
            <pc:docMk/>
            <pc:sldMk cId="976899255" sldId="296"/>
            <ac:picMk id="8" creationId="{714E924F-879C-43C1-AB35-0DBEDAA5C3CA}"/>
          </ac:picMkLst>
        </pc:picChg>
      </pc:sldChg>
      <pc:sldChg chg="addSp delSp modSp add">
        <pc:chgData name="Elżbieta Mrowiec" userId="e5b06dcf208eecb7" providerId="LiveId" clId="{97A3C8D2-1A49-4D9D-AFF6-D3E36D7732E2}" dt="2019-03-20T17:12:03.018" v="1744" actId="1076"/>
        <pc:sldMkLst>
          <pc:docMk/>
          <pc:sldMk cId="1211407130" sldId="297"/>
        </pc:sldMkLst>
        <pc:spChg chg="mod">
          <ac:chgData name="Elżbieta Mrowiec" userId="e5b06dcf208eecb7" providerId="LiveId" clId="{97A3C8D2-1A49-4D9D-AFF6-D3E36D7732E2}" dt="2019-03-20T17:11:34.571" v="1735" actId="14100"/>
          <ac:spMkLst>
            <pc:docMk/>
            <pc:sldMk cId="1211407130" sldId="297"/>
            <ac:spMk id="2" creationId="{26D34E94-3B7E-49F4-9791-4ED8D128CE31}"/>
          </ac:spMkLst>
        </pc:spChg>
        <pc:spChg chg="del">
          <ac:chgData name="Elżbieta Mrowiec" userId="e5b06dcf208eecb7" providerId="LiveId" clId="{97A3C8D2-1A49-4D9D-AFF6-D3E36D7732E2}" dt="2019-03-20T17:11:44.631" v="1736"/>
          <ac:spMkLst>
            <pc:docMk/>
            <pc:sldMk cId="1211407130" sldId="297"/>
            <ac:spMk id="3" creationId="{41CB78E1-9223-4CD9-B95E-4FC3B1290661}"/>
          </ac:spMkLst>
        </pc:spChg>
        <pc:picChg chg="add mod">
          <ac:chgData name="Elżbieta Mrowiec" userId="e5b06dcf208eecb7" providerId="LiveId" clId="{97A3C8D2-1A49-4D9D-AFF6-D3E36D7732E2}" dt="2019-03-20T17:12:03.018" v="1744" actId="1076"/>
          <ac:picMkLst>
            <pc:docMk/>
            <pc:sldMk cId="1211407130" sldId="297"/>
            <ac:picMk id="5" creationId="{F7138457-03CF-4F8B-AD16-BC142B0C0685}"/>
          </ac:picMkLst>
        </pc:picChg>
      </pc:sldChg>
      <pc:sldChg chg="addSp delSp modSp add del">
        <pc:chgData name="Elżbieta Mrowiec" userId="e5b06dcf208eecb7" providerId="LiveId" clId="{97A3C8D2-1A49-4D9D-AFF6-D3E36D7732E2}" dt="2019-03-20T17:10:43.527" v="1713" actId="2696"/>
        <pc:sldMkLst>
          <pc:docMk/>
          <pc:sldMk cId="3098830767" sldId="297"/>
        </pc:sldMkLst>
        <pc:spChg chg="mod">
          <ac:chgData name="Elżbieta Mrowiec" userId="e5b06dcf208eecb7" providerId="LiveId" clId="{97A3C8D2-1A49-4D9D-AFF6-D3E36D7732E2}" dt="2019-03-20T17:06:56.561" v="1680" actId="122"/>
          <ac:spMkLst>
            <pc:docMk/>
            <pc:sldMk cId="3098830767" sldId="297"/>
            <ac:spMk id="2" creationId="{A057B909-AB09-451D-BB80-FE3F1FBA6F90}"/>
          </ac:spMkLst>
        </pc:spChg>
        <pc:spChg chg="del">
          <ac:chgData name="Elżbieta Mrowiec" userId="e5b06dcf208eecb7" providerId="LiveId" clId="{97A3C8D2-1A49-4D9D-AFF6-D3E36D7732E2}" dt="2019-03-20T17:07:08.168" v="1681"/>
          <ac:spMkLst>
            <pc:docMk/>
            <pc:sldMk cId="3098830767" sldId="297"/>
            <ac:spMk id="3" creationId="{CE3D341D-A805-427A-B314-210579250A09}"/>
          </ac:spMkLst>
        </pc:spChg>
        <pc:picChg chg="add del mod">
          <ac:chgData name="Elżbieta Mrowiec" userId="e5b06dcf208eecb7" providerId="LiveId" clId="{97A3C8D2-1A49-4D9D-AFF6-D3E36D7732E2}" dt="2019-03-20T17:10:38.653" v="1712"/>
          <ac:picMkLst>
            <pc:docMk/>
            <pc:sldMk cId="3098830767" sldId="297"/>
            <ac:picMk id="4" creationId="{AF9C01A8-8547-4E33-89F8-C8E89006102C}"/>
          </ac:picMkLst>
        </pc:picChg>
        <pc:picChg chg="add mod">
          <ac:chgData name="Elżbieta Mrowiec" userId="e5b06dcf208eecb7" providerId="LiveId" clId="{97A3C8D2-1A49-4D9D-AFF6-D3E36D7732E2}" dt="2019-03-20T17:07:21.618" v="1687" actId="1076"/>
          <ac:picMkLst>
            <pc:docMk/>
            <pc:sldMk cId="3098830767" sldId="297"/>
            <ac:picMk id="5" creationId="{43085F1F-F0E0-4EE1-A658-4F451F6A36C9}"/>
          </ac:picMkLst>
        </pc:picChg>
      </pc:sldChg>
      <pc:sldChg chg="addSp delSp modSp add">
        <pc:chgData name="Elżbieta Mrowiec" userId="e5b06dcf208eecb7" providerId="LiveId" clId="{97A3C8D2-1A49-4D9D-AFF6-D3E36D7732E2}" dt="2019-03-20T17:24:13.661" v="1777" actId="1076"/>
        <pc:sldMkLst>
          <pc:docMk/>
          <pc:sldMk cId="1967817360" sldId="298"/>
        </pc:sldMkLst>
        <pc:spChg chg="mod">
          <ac:chgData name="Elżbieta Mrowiec" userId="e5b06dcf208eecb7" providerId="LiveId" clId="{97A3C8D2-1A49-4D9D-AFF6-D3E36D7732E2}" dt="2019-03-20T17:24:13.661" v="1777" actId="1076"/>
          <ac:spMkLst>
            <pc:docMk/>
            <pc:sldMk cId="1967817360" sldId="298"/>
            <ac:spMk id="2" creationId="{5E3BF52B-0DF8-4608-B7FD-442473338DCA}"/>
          </ac:spMkLst>
        </pc:spChg>
        <pc:spChg chg="del">
          <ac:chgData name="Elżbieta Mrowiec" userId="e5b06dcf208eecb7" providerId="LiveId" clId="{97A3C8D2-1A49-4D9D-AFF6-D3E36D7732E2}" dt="2019-03-20T17:23:26.625" v="1757"/>
          <ac:spMkLst>
            <pc:docMk/>
            <pc:sldMk cId="1967817360" sldId="298"/>
            <ac:spMk id="3" creationId="{8E138A7B-90CF-4CE1-B2EC-9EE532E1C486}"/>
          </ac:spMkLst>
        </pc:spChg>
        <pc:spChg chg="del">
          <ac:chgData name="Elżbieta Mrowiec" userId="e5b06dcf208eecb7" providerId="LiveId" clId="{97A3C8D2-1A49-4D9D-AFF6-D3E36D7732E2}" dt="2019-03-20T17:23:46.449" v="1766"/>
          <ac:spMkLst>
            <pc:docMk/>
            <pc:sldMk cId="1967817360" sldId="298"/>
            <ac:spMk id="4" creationId="{7D5E9DF7-D0C2-4E6D-8DD1-5F09AC8ABE62}"/>
          </ac:spMkLst>
        </pc:spChg>
        <pc:picChg chg="add mod">
          <ac:chgData name="Elżbieta Mrowiec" userId="e5b06dcf208eecb7" providerId="LiveId" clId="{97A3C8D2-1A49-4D9D-AFF6-D3E36D7732E2}" dt="2019-03-20T17:24:06.663" v="1776" actId="1076"/>
          <ac:picMkLst>
            <pc:docMk/>
            <pc:sldMk cId="1967817360" sldId="298"/>
            <ac:picMk id="6" creationId="{19092623-78A3-4BB9-BF14-7433AFEF6D28}"/>
          </ac:picMkLst>
        </pc:picChg>
        <pc:picChg chg="add mod">
          <ac:chgData name="Elżbieta Mrowiec" userId="e5b06dcf208eecb7" providerId="LiveId" clId="{97A3C8D2-1A49-4D9D-AFF6-D3E36D7732E2}" dt="2019-03-20T17:24:02.773" v="1775" actId="1076"/>
          <ac:picMkLst>
            <pc:docMk/>
            <pc:sldMk cId="1967817360" sldId="298"/>
            <ac:picMk id="8" creationId="{20841534-6AAE-4226-B19F-391C08FC3791}"/>
          </ac:picMkLst>
        </pc:picChg>
      </pc:sldChg>
      <pc:sldChg chg="addSp delSp modSp add">
        <pc:chgData name="Elżbieta Mrowiec" userId="e5b06dcf208eecb7" providerId="LiveId" clId="{97A3C8D2-1A49-4D9D-AFF6-D3E36D7732E2}" dt="2019-03-20T17:41:06.988" v="1808" actId="1076"/>
        <pc:sldMkLst>
          <pc:docMk/>
          <pc:sldMk cId="2134799347" sldId="299"/>
        </pc:sldMkLst>
        <pc:spChg chg="mod">
          <ac:chgData name="Elżbieta Mrowiec" userId="e5b06dcf208eecb7" providerId="LiveId" clId="{97A3C8D2-1A49-4D9D-AFF6-D3E36D7732E2}" dt="2019-03-20T17:41:06.988" v="1808" actId="1076"/>
          <ac:spMkLst>
            <pc:docMk/>
            <pc:sldMk cId="2134799347" sldId="299"/>
            <ac:spMk id="2" creationId="{A36D18DB-2450-49D3-8CD0-68F06B23C311}"/>
          </ac:spMkLst>
        </pc:spChg>
        <pc:spChg chg="del">
          <ac:chgData name="Elżbieta Mrowiec" userId="e5b06dcf208eecb7" providerId="LiveId" clId="{97A3C8D2-1A49-4D9D-AFF6-D3E36D7732E2}" dt="2019-03-20T17:39:51.787" v="1779"/>
          <ac:spMkLst>
            <pc:docMk/>
            <pc:sldMk cId="2134799347" sldId="299"/>
            <ac:spMk id="3" creationId="{982451FD-782B-4A12-A370-2333D05EF011}"/>
          </ac:spMkLst>
        </pc:spChg>
        <pc:picChg chg="add mod">
          <ac:chgData name="Elżbieta Mrowiec" userId="e5b06dcf208eecb7" providerId="LiveId" clId="{97A3C8D2-1A49-4D9D-AFF6-D3E36D7732E2}" dt="2019-03-20T17:40:57.833" v="1807" actId="1076"/>
          <ac:picMkLst>
            <pc:docMk/>
            <pc:sldMk cId="2134799347" sldId="299"/>
            <ac:picMk id="5" creationId="{1ADD622B-5F38-4E52-8641-EA735E2EF955}"/>
          </ac:picMkLst>
        </pc:picChg>
      </pc:sldChg>
      <pc:sldMasterChg chg="setBg modSldLayout">
        <pc:chgData name="Elżbieta Mrowiec" userId="e5b06dcf208eecb7" providerId="LiveId" clId="{97A3C8D2-1A49-4D9D-AFF6-D3E36D7732E2}" dt="2019-03-18T17:51:11.470" v="543"/>
        <pc:sldMasterMkLst>
          <pc:docMk/>
          <pc:sldMasterMk cId="2605500307" sldId="2147484002"/>
        </pc:sldMasterMkLst>
        <pc:sldLayoutChg chg="setBg">
          <pc:chgData name="Elżbieta Mrowiec" userId="e5b06dcf208eecb7" providerId="LiveId" clId="{97A3C8D2-1A49-4D9D-AFF6-D3E36D7732E2}" dt="2019-03-18T17:51:11.470" v="543"/>
          <pc:sldLayoutMkLst>
            <pc:docMk/>
            <pc:sldMasterMk cId="2605500307" sldId="2147484002"/>
            <pc:sldLayoutMk cId="2391390920" sldId="2147484003"/>
          </pc:sldLayoutMkLst>
        </pc:sldLayoutChg>
        <pc:sldLayoutChg chg="setBg">
          <pc:chgData name="Elżbieta Mrowiec" userId="e5b06dcf208eecb7" providerId="LiveId" clId="{97A3C8D2-1A49-4D9D-AFF6-D3E36D7732E2}" dt="2019-03-18T17:51:11.470" v="543"/>
          <pc:sldLayoutMkLst>
            <pc:docMk/>
            <pc:sldMasterMk cId="2605500307" sldId="2147484002"/>
            <pc:sldLayoutMk cId="1749453214" sldId="2147484004"/>
          </pc:sldLayoutMkLst>
        </pc:sldLayoutChg>
        <pc:sldLayoutChg chg="setBg">
          <pc:chgData name="Elżbieta Mrowiec" userId="e5b06dcf208eecb7" providerId="LiveId" clId="{97A3C8D2-1A49-4D9D-AFF6-D3E36D7732E2}" dt="2019-03-18T17:51:11.470" v="543"/>
          <pc:sldLayoutMkLst>
            <pc:docMk/>
            <pc:sldMasterMk cId="2605500307" sldId="2147484002"/>
            <pc:sldLayoutMk cId="3642536981" sldId="2147484005"/>
          </pc:sldLayoutMkLst>
        </pc:sldLayoutChg>
        <pc:sldLayoutChg chg="setBg">
          <pc:chgData name="Elżbieta Mrowiec" userId="e5b06dcf208eecb7" providerId="LiveId" clId="{97A3C8D2-1A49-4D9D-AFF6-D3E36D7732E2}" dt="2019-03-18T17:51:11.470" v="543"/>
          <pc:sldLayoutMkLst>
            <pc:docMk/>
            <pc:sldMasterMk cId="2605500307" sldId="2147484002"/>
            <pc:sldLayoutMk cId="2601440559" sldId="2147484006"/>
          </pc:sldLayoutMkLst>
        </pc:sldLayoutChg>
        <pc:sldLayoutChg chg="setBg">
          <pc:chgData name="Elżbieta Mrowiec" userId="e5b06dcf208eecb7" providerId="LiveId" clId="{97A3C8D2-1A49-4D9D-AFF6-D3E36D7732E2}" dt="2019-03-18T17:51:11.470" v="543"/>
          <pc:sldLayoutMkLst>
            <pc:docMk/>
            <pc:sldMasterMk cId="2605500307" sldId="2147484002"/>
            <pc:sldLayoutMk cId="968932705" sldId="2147484007"/>
          </pc:sldLayoutMkLst>
        </pc:sldLayoutChg>
        <pc:sldLayoutChg chg="setBg">
          <pc:chgData name="Elżbieta Mrowiec" userId="e5b06dcf208eecb7" providerId="LiveId" clId="{97A3C8D2-1A49-4D9D-AFF6-D3E36D7732E2}" dt="2019-03-18T17:51:11.470" v="543"/>
          <pc:sldLayoutMkLst>
            <pc:docMk/>
            <pc:sldMasterMk cId="2605500307" sldId="2147484002"/>
            <pc:sldLayoutMk cId="3360922685" sldId="2147484008"/>
          </pc:sldLayoutMkLst>
        </pc:sldLayoutChg>
        <pc:sldLayoutChg chg="setBg">
          <pc:chgData name="Elżbieta Mrowiec" userId="e5b06dcf208eecb7" providerId="LiveId" clId="{97A3C8D2-1A49-4D9D-AFF6-D3E36D7732E2}" dt="2019-03-18T17:51:11.470" v="543"/>
          <pc:sldLayoutMkLst>
            <pc:docMk/>
            <pc:sldMasterMk cId="2605500307" sldId="2147484002"/>
            <pc:sldLayoutMk cId="3501245253" sldId="2147484009"/>
          </pc:sldLayoutMkLst>
        </pc:sldLayoutChg>
        <pc:sldLayoutChg chg="setBg">
          <pc:chgData name="Elżbieta Mrowiec" userId="e5b06dcf208eecb7" providerId="LiveId" clId="{97A3C8D2-1A49-4D9D-AFF6-D3E36D7732E2}" dt="2019-03-18T17:51:11.470" v="543"/>
          <pc:sldLayoutMkLst>
            <pc:docMk/>
            <pc:sldMasterMk cId="2605500307" sldId="2147484002"/>
            <pc:sldLayoutMk cId="2039460796" sldId="2147484010"/>
          </pc:sldLayoutMkLst>
        </pc:sldLayoutChg>
        <pc:sldLayoutChg chg="setBg">
          <pc:chgData name="Elżbieta Mrowiec" userId="e5b06dcf208eecb7" providerId="LiveId" clId="{97A3C8D2-1A49-4D9D-AFF6-D3E36D7732E2}" dt="2019-03-18T17:51:11.470" v="543"/>
          <pc:sldLayoutMkLst>
            <pc:docMk/>
            <pc:sldMasterMk cId="2605500307" sldId="2147484002"/>
            <pc:sldLayoutMk cId="1442679934" sldId="2147484011"/>
          </pc:sldLayoutMkLst>
        </pc:sldLayoutChg>
        <pc:sldLayoutChg chg="setBg">
          <pc:chgData name="Elżbieta Mrowiec" userId="e5b06dcf208eecb7" providerId="LiveId" clId="{97A3C8D2-1A49-4D9D-AFF6-D3E36D7732E2}" dt="2019-03-18T17:51:11.470" v="543"/>
          <pc:sldLayoutMkLst>
            <pc:docMk/>
            <pc:sldMasterMk cId="2605500307" sldId="2147484002"/>
            <pc:sldLayoutMk cId="1161696644" sldId="2147484012"/>
          </pc:sldLayoutMkLst>
        </pc:sldLayoutChg>
        <pc:sldLayoutChg chg="setBg">
          <pc:chgData name="Elżbieta Mrowiec" userId="e5b06dcf208eecb7" providerId="LiveId" clId="{97A3C8D2-1A49-4D9D-AFF6-D3E36D7732E2}" dt="2019-03-18T17:51:11.470" v="543"/>
          <pc:sldLayoutMkLst>
            <pc:docMk/>
            <pc:sldMasterMk cId="2605500307" sldId="2147484002"/>
            <pc:sldLayoutMk cId="2758149063" sldId="2147484013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CA5-51A3-4BD4-9348-364739250987}" type="datetimeFigureOut">
              <a:rPr lang="pl-PL" smtClean="0"/>
              <a:t>31.03.2020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72C7-E1C5-4828-BD8C-0A3E22470A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139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CA5-51A3-4BD4-9348-364739250987}" type="datetimeFigureOut">
              <a:rPr lang="pl-PL" smtClean="0"/>
              <a:t>31.03.2020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72C7-E1C5-4828-BD8C-0A3E22470A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1696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CA5-51A3-4BD4-9348-364739250987}" type="datetimeFigureOut">
              <a:rPr lang="pl-PL" smtClean="0"/>
              <a:t>31.03.2020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72C7-E1C5-4828-BD8C-0A3E22470A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8149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CA5-51A3-4BD4-9348-364739250987}" type="datetimeFigureOut">
              <a:rPr lang="pl-PL" smtClean="0"/>
              <a:t>31.03.2020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72C7-E1C5-4828-BD8C-0A3E22470A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945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CA5-51A3-4BD4-9348-364739250987}" type="datetimeFigureOut">
              <a:rPr lang="pl-PL" smtClean="0"/>
              <a:t>31.03.2020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72C7-E1C5-4828-BD8C-0A3E22470A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253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CA5-51A3-4BD4-9348-364739250987}" type="datetimeFigureOut">
              <a:rPr lang="pl-PL" smtClean="0"/>
              <a:t>31.03.2020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72C7-E1C5-4828-BD8C-0A3E22470A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144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CA5-51A3-4BD4-9348-364739250987}" type="datetimeFigureOut">
              <a:rPr lang="pl-PL" smtClean="0"/>
              <a:t>31.03.2020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72C7-E1C5-4828-BD8C-0A3E22470A73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932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CA5-51A3-4BD4-9348-364739250987}" type="datetimeFigureOut">
              <a:rPr lang="pl-PL" smtClean="0"/>
              <a:t>31.03.2020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72C7-E1C5-4828-BD8C-0A3E22470A73}" type="slidenum">
              <a:rPr lang="pl-PL" smtClean="0"/>
              <a:t>‹#›</a:t>
            </a:fld>
            <a:endParaRPr lang="pl-P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22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CA5-51A3-4BD4-9348-364739250987}" type="datetimeFigureOut">
              <a:rPr lang="pl-PL" smtClean="0"/>
              <a:t>31.03.2020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72C7-E1C5-4828-BD8C-0A3E22470A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124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CA5-51A3-4BD4-9348-364739250987}" type="datetimeFigureOut">
              <a:rPr lang="pl-PL" smtClean="0"/>
              <a:t>31.03.2020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72C7-E1C5-4828-BD8C-0A3E22470A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946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2CA5-51A3-4BD4-9348-364739250987}" type="datetimeFigureOut">
              <a:rPr lang="pl-PL" smtClean="0"/>
              <a:t>31.03.2020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72C7-E1C5-4828-BD8C-0A3E22470A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2679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90D2CA5-51A3-4BD4-9348-364739250987}" type="datetimeFigureOut">
              <a:rPr lang="pl-PL" smtClean="0"/>
              <a:t>31.03.2020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B72C7-E1C5-4828-BD8C-0A3E22470A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550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6C4705-690E-4574-B8B1-1D9F3E551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9" y="277091"/>
            <a:ext cx="10515600" cy="632861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/>
              <a:t>PREZENTACJĘ OPRACOWAŁA: ELŻBIETA MROWIEC</a:t>
            </a:r>
          </a:p>
        </p:txBody>
      </p:sp>
      <p:pic>
        <p:nvPicPr>
          <p:cNvPr id="5" name="Symbol zastępczy zawartości 4" descr="Obraz zawierający trawa, zewnętrzne, pole, krowa&#10;&#10;Opis wygenerowany automatycznie">
            <a:extLst>
              <a:ext uri="{FF2B5EF4-FFF2-40B4-BE49-F238E27FC236}">
                <a16:creationId xmlns:a16="http://schemas.microsoft.com/office/drawing/2014/main" id="{22B7FA7F-D2B2-4256-BB0A-013D4085C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" y="1025236"/>
            <a:ext cx="11651672" cy="5721927"/>
          </a:xfrm>
        </p:spPr>
      </p:pic>
    </p:spTree>
    <p:extLst>
      <p:ext uri="{BB962C8B-B14F-4D97-AF65-F5344CB8AC3E}">
        <p14:creationId xmlns:p14="http://schemas.microsoft.com/office/powerpoint/2010/main" val="4006899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0DCD88-D5C5-48CE-923C-84DCACC6D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921502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WIOSENNE PĄKI NA DRZEWACH</a:t>
            </a:r>
          </a:p>
        </p:txBody>
      </p:sp>
      <p:pic>
        <p:nvPicPr>
          <p:cNvPr id="6" name="Symbol zastępczy zawartości 5" descr="Obraz zawierający drzewo, zewnętrzne, trawa, siedzi&#10;&#10;Opis wygenerowany automatycznie">
            <a:extLst>
              <a:ext uri="{FF2B5EF4-FFF2-40B4-BE49-F238E27FC236}">
                <a16:creationId xmlns:a16="http://schemas.microsoft.com/office/drawing/2014/main" id="{7E6C6543-F82F-4ED0-A68B-272EE0671E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0" y="1677880"/>
            <a:ext cx="5362113" cy="4814360"/>
          </a:xfrm>
        </p:spPr>
      </p:pic>
      <p:pic>
        <p:nvPicPr>
          <p:cNvPr id="8" name="Symbol zastępczy zawartości 7" descr="Obraz zawierający wierzba, drzewo, roślina, małe&#10;&#10;Opis wygenerowany automatycznie">
            <a:extLst>
              <a:ext uri="{FF2B5EF4-FFF2-40B4-BE49-F238E27FC236}">
                <a16:creationId xmlns:a16="http://schemas.microsoft.com/office/drawing/2014/main" id="{5EBBC230-314A-4F25-9D8C-4C201359D2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77880"/>
            <a:ext cx="5768266" cy="4814360"/>
          </a:xfrm>
        </p:spPr>
      </p:pic>
    </p:spTree>
    <p:extLst>
      <p:ext uri="{BB962C8B-B14F-4D97-AF65-F5344CB8AC3E}">
        <p14:creationId xmlns:p14="http://schemas.microsoft.com/office/powerpoint/2010/main" val="3707569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93E050-DC83-40C4-89BA-519F83219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19" y="2103438"/>
            <a:ext cx="10515600" cy="1325562"/>
          </a:xfrm>
        </p:spPr>
        <p:txBody>
          <a:bodyPr>
            <a:noAutofit/>
          </a:bodyPr>
          <a:lstStyle/>
          <a:p>
            <a:pPr algn="ctr"/>
            <a:r>
              <a:rPr lang="pl-PL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PTAKI, KTÓRE PRZYLATUJĄ DO POLSKI NA WIOSNĘ:</a:t>
            </a:r>
          </a:p>
        </p:txBody>
      </p:sp>
    </p:spTree>
    <p:extLst>
      <p:ext uri="{BB962C8B-B14F-4D97-AF65-F5344CB8AC3E}">
        <p14:creationId xmlns:p14="http://schemas.microsoft.com/office/powerpoint/2010/main" val="4281527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0817F1-9C8B-41C4-9AED-56D9B601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91262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BOCIAN</a:t>
            </a:r>
          </a:p>
        </p:txBody>
      </p:sp>
      <p:pic>
        <p:nvPicPr>
          <p:cNvPr id="12" name="Symbol zastępczy zawartości 11" descr="Obraz zawierający trawa, zewnętrzne, ptak, ptak wodny&#10;&#10;Opis wygenerowany automatycznie">
            <a:extLst>
              <a:ext uri="{FF2B5EF4-FFF2-40B4-BE49-F238E27FC236}">
                <a16:creationId xmlns:a16="http://schemas.microsoft.com/office/drawing/2014/main" id="{E9782BE5-38B2-4430-9B38-FB5AED5361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40" y="1340528"/>
            <a:ext cx="4074850" cy="5264458"/>
          </a:xfrm>
        </p:spPr>
      </p:pic>
      <p:pic>
        <p:nvPicPr>
          <p:cNvPr id="15" name="Symbol zastępczy zawartości 14" descr="Obraz zawierający trawa, ptak, zewnętrzne, zwierzę&#10;&#10;Opis wygenerowany automatycznie">
            <a:extLst>
              <a:ext uri="{FF2B5EF4-FFF2-40B4-BE49-F238E27FC236}">
                <a16:creationId xmlns:a16="http://schemas.microsoft.com/office/drawing/2014/main" id="{88044588-ECC3-473D-9B6B-D6E6102025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9" y="1802167"/>
            <a:ext cx="6125592" cy="4181383"/>
          </a:xfrm>
        </p:spPr>
      </p:pic>
    </p:spTree>
    <p:extLst>
      <p:ext uri="{BB962C8B-B14F-4D97-AF65-F5344CB8AC3E}">
        <p14:creationId xmlns:p14="http://schemas.microsoft.com/office/powerpoint/2010/main" val="3244163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wierzę, ptak, zewnętrzne, niebo&#10;&#10;Opis wygenerowany automatycznie">
            <a:extLst>
              <a:ext uri="{FF2B5EF4-FFF2-40B4-BE49-F238E27FC236}">
                <a16:creationId xmlns:a16="http://schemas.microsoft.com/office/drawing/2014/main" id="{CF2F3794-E3BA-4C2D-B596-2C2D00AF0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09" y="497264"/>
            <a:ext cx="10360058" cy="586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45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zewnętrzne, drzewo, niebo, zwierzę&#10;&#10;Opis wygenerowany automatycznie">
            <a:extLst>
              <a:ext uri="{FF2B5EF4-FFF2-40B4-BE49-F238E27FC236}">
                <a16:creationId xmlns:a16="http://schemas.microsoft.com/office/drawing/2014/main" id="{73F346F5-4D09-40BB-B159-814178145C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2" y="408373"/>
            <a:ext cx="5919618" cy="4701859"/>
          </a:xfrm>
        </p:spPr>
      </p:pic>
      <p:pic>
        <p:nvPicPr>
          <p:cNvPr id="8" name="Symbol zastępczy zawartości 7" descr="Obraz zawierający niebo, zewnętrzne, ptak, zwierzę&#10;&#10;Opis wygenerowany automatycznie">
            <a:extLst>
              <a:ext uri="{FF2B5EF4-FFF2-40B4-BE49-F238E27FC236}">
                <a16:creationId xmlns:a16="http://schemas.microsoft.com/office/drawing/2014/main" id="{94D8C3D0-627C-4934-A6D1-C219E0028A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65" y="1713391"/>
            <a:ext cx="5697245" cy="4701859"/>
          </a:xfrm>
        </p:spPr>
      </p:pic>
    </p:spTree>
    <p:extLst>
      <p:ext uri="{BB962C8B-B14F-4D97-AF65-F5344CB8AC3E}">
        <p14:creationId xmlns:p14="http://schemas.microsoft.com/office/powerpoint/2010/main" val="2495363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ED3D91-D031-434A-984A-B8408C73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JASKÓŁKA</a:t>
            </a:r>
          </a:p>
        </p:txBody>
      </p:sp>
      <p:pic>
        <p:nvPicPr>
          <p:cNvPr id="6" name="Symbol zastępczy zawartości 5" descr="Obraz zawierający niebo, zwierzę, ptak, siedzi&#10;&#10;Opis wygenerowany automatycznie">
            <a:extLst>
              <a:ext uri="{FF2B5EF4-FFF2-40B4-BE49-F238E27FC236}">
                <a16:creationId xmlns:a16="http://schemas.microsoft.com/office/drawing/2014/main" id="{B5EF364B-3A74-44B2-B68A-524D268B50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63" y="1691322"/>
            <a:ext cx="4057094" cy="4800918"/>
          </a:xfrm>
        </p:spPr>
      </p:pic>
      <p:pic>
        <p:nvPicPr>
          <p:cNvPr id="8" name="Symbol zastępczy zawartości 7" descr="Obraz zawierający podłoże, zewnętrzne, budynek, ptak&#10;&#10;Opis wygenerowany automatycznie">
            <a:extLst>
              <a:ext uri="{FF2B5EF4-FFF2-40B4-BE49-F238E27FC236}">
                <a16:creationId xmlns:a16="http://schemas.microsoft.com/office/drawing/2014/main" id="{B3F4BDF4-593A-4140-BE0C-B8CD13E589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691323"/>
            <a:ext cx="5794899" cy="4800918"/>
          </a:xfrm>
        </p:spPr>
      </p:pic>
    </p:spTree>
    <p:extLst>
      <p:ext uri="{BB962C8B-B14F-4D97-AF65-F5344CB8AC3E}">
        <p14:creationId xmlns:p14="http://schemas.microsoft.com/office/powerpoint/2010/main" val="672712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955CE7-BE40-4AA2-8114-9A7AB238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JERZYK</a:t>
            </a:r>
          </a:p>
        </p:txBody>
      </p:sp>
      <p:pic>
        <p:nvPicPr>
          <p:cNvPr id="6" name="Symbol zastępczy zawartości 5" descr="Obraz zawierający ptak, zwierzę, siedzi, małe&#10;&#10;Opis wygenerowany automatycznie">
            <a:extLst>
              <a:ext uri="{FF2B5EF4-FFF2-40B4-BE49-F238E27FC236}">
                <a16:creationId xmlns:a16="http://schemas.microsoft.com/office/drawing/2014/main" id="{4F5574CE-B8BE-4E50-A770-A734B5163F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1917577"/>
            <a:ext cx="5759820" cy="4574662"/>
          </a:xfrm>
        </p:spPr>
      </p:pic>
      <p:pic>
        <p:nvPicPr>
          <p:cNvPr id="8" name="Symbol zastępczy zawartości 7" descr="Obraz zawierający skała, zewnętrzne, zwierzę, ptak&#10;&#10;Opis wygenerowany automatycznie">
            <a:extLst>
              <a:ext uri="{FF2B5EF4-FFF2-40B4-BE49-F238E27FC236}">
                <a16:creationId xmlns:a16="http://schemas.microsoft.com/office/drawing/2014/main" id="{E8B86926-B3C8-49F9-A14E-9351D52358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31" y="1917578"/>
            <a:ext cx="4989251" cy="4574662"/>
          </a:xfrm>
        </p:spPr>
      </p:pic>
      <p:pic>
        <p:nvPicPr>
          <p:cNvPr id="5" name="Symbol zastępczy zawartości 4" descr="Obraz zawierający ptak, zwierzę, zewnętrzne, siedzi&#10;&#10;Opis wygenerowany automatycznie">
            <a:extLst>
              <a:ext uri="{FF2B5EF4-FFF2-40B4-BE49-F238E27FC236}">
                <a16:creationId xmlns:a16="http://schemas.microsoft.com/office/drawing/2014/main" id="{19209C2C-2E8D-4074-AF03-FC5A158E8AE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" y="2221594"/>
            <a:ext cx="5840412" cy="3878487"/>
          </a:xfrm>
        </p:spPr>
      </p:pic>
    </p:spTree>
    <p:extLst>
      <p:ext uri="{BB962C8B-B14F-4D97-AF65-F5344CB8AC3E}">
        <p14:creationId xmlns:p14="http://schemas.microsoft.com/office/powerpoint/2010/main" val="3015803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9E177F-02BC-40B0-8266-C5683997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WILGA</a:t>
            </a:r>
          </a:p>
        </p:txBody>
      </p:sp>
      <p:pic>
        <p:nvPicPr>
          <p:cNvPr id="6" name="Symbol zastępczy zawartości 5" descr="Obraz zawierający podłoże, żółty, zewnętrzne, ptak&#10;&#10;Opis wygenerowany automatycznie">
            <a:extLst>
              <a:ext uri="{FF2B5EF4-FFF2-40B4-BE49-F238E27FC236}">
                <a16:creationId xmlns:a16="http://schemas.microsoft.com/office/drawing/2014/main" id="{496F84D6-3463-4EA9-B0DB-7ED1D044EA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9" y="1828800"/>
            <a:ext cx="5642931" cy="4663439"/>
          </a:xfrm>
        </p:spPr>
      </p:pic>
      <p:pic>
        <p:nvPicPr>
          <p:cNvPr id="8" name="Symbol zastępczy zawartości 7" descr="Obraz zawierający drzewo, zewnętrzne, ptak, gałąź&#10;&#10;Opis wygenerowany automatycznie">
            <a:extLst>
              <a:ext uri="{FF2B5EF4-FFF2-40B4-BE49-F238E27FC236}">
                <a16:creationId xmlns:a16="http://schemas.microsoft.com/office/drawing/2014/main" id="{AA1DA980-07A8-4E9D-9172-92F0C7FB0D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28800"/>
            <a:ext cx="5892553" cy="4663439"/>
          </a:xfrm>
        </p:spPr>
      </p:pic>
    </p:spTree>
    <p:extLst>
      <p:ext uri="{BB962C8B-B14F-4D97-AF65-F5344CB8AC3E}">
        <p14:creationId xmlns:p14="http://schemas.microsoft.com/office/powerpoint/2010/main" val="2535039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0E6376-A7FF-421A-BD79-FCB3352B6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SKOWRONEK</a:t>
            </a:r>
          </a:p>
        </p:txBody>
      </p:sp>
      <p:pic>
        <p:nvPicPr>
          <p:cNvPr id="6" name="Symbol zastępczy zawartości 5" descr="Obraz zawierający ptak, zewnętrzne, trawa, zwierzę&#10;&#10;Opis wygenerowany automatycznie">
            <a:extLst>
              <a:ext uri="{FF2B5EF4-FFF2-40B4-BE49-F238E27FC236}">
                <a16:creationId xmlns:a16="http://schemas.microsoft.com/office/drawing/2014/main" id="{1F95E372-3280-4743-BF56-1F66418D3E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74" y="2408234"/>
            <a:ext cx="5181600" cy="3458800"/>
          </a:xfrm>
        </p:spPr>
      </p:pic>
      <p:pic>
        <p:nvPicPr>
          <p:cNvPr id="8" name="Symbol zastępczy zawartości 7" descr="Obraz zawierający niebo, ptak, zewnętrzne, zwierzę&#10;&#10;Opis wygenerowany automatycznie">
            <a:extLst>
              <a:ext uri="{FF2B5EF4-FFF2-40B4-BE49-F238E27FC236}">
                <a16:creationId xmlns:a16="http://schemas.microsoft.com/office/drawing/2014/main" id="{92A6694E-AFEB-4F23-AD5B-CD9A8146BC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27" y="2201662"/>
            <a:ext cx="5678750" cy="4100319"/>
          </a:xfrm>
        </p:spPr>
      </p:pic>
    </p:spTree>
    <p:extLst>
      <p:ext uri="{BB962C8B-B14F-4D97-AF65-F5344CB8AC3E}">
        <p14:creationId xmlns:p14="http://schemas.microsoft.com/office/powerpoint/2010/main" val="1482640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ptak, zewnętrzne, zwierzę&#10;&#10;Opis wygenerowany automatycznie">
            <a:extLst>
              <a:ext uri="{FF2B5EF4-FFF2-40B4-BE49-F238E27FC236}">
                <a16:creationId xmlns:a16="http://schemas.microsoft.com/office/drawing/2014/main" id="{B4BA4641-4942-4791-A283-45DCB5A14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6200"/>
            <a:ext cx="9753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09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2DB195-DE16-403A-9E6B-DA055A3A6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238"/>
            <a:ext cx="1051560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MARZANNA</a:t>
            </a:r>
            <a:br>
              <a:rPr lang="pl-P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POŻEGNANIE ZIMY.</a:t>
            </a:r>
          </a:p>
        </p:txBody>
      </p:sp>
      <p:pic>
        <p:nvPicPr>
          <p:cNvPr id="6" name="Symbol zastępczy zawartości 5" descr="Obraz zawierający zwierzę, wypchany&#10;&#10;Opis wygenerowany automatycznie">
            <a:extLst>
              <a:ext uri="{FF2B5EF4-FFF2-40B4-BE49-F238E27FC236}">
                <a16:creationId xmlns:a16="http://schemas.microsoft.com/office/drawing/2014/main" id="{8C14E072-AAB4-428E-AF59-E903456439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24614"/>
            <a:ext cx="4687409" cy="5069148"/>
          </a:xfrm>
        </p:spPr>
      </p:pic>
      <p:pic>
        <p:nvPicPr>
          <p:cNvPr id="8" name="Symbol zastępczy zawartości 7" descr="Obraz zawierający zewnętrzne, lalka, zabawka&#10;&#10;Opis wygenerowany automatycznie">
            <a:extLst>
              <a:ext uri="{FF2B5EF4-FFF2-40B4-BE49-F238E27FC236}">
                <a16:creationId xmlns:a16="http://schemas.microsoft.com/office/drawing/2014/main" id="{FCBE3BC9-9040-4CE9-A4C4-628DE0B50A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02" y="1624614"/>
            <a:ext cx="4855346" cy="5069148"/>
          </a:xfrm>
        </p:spPr>
      </p:pic>
    </p:spTree>
    <p:extLst>
      <p:ext uri="{BB962C8B-B14F-4D97-AF65-F5344CB8AC3E}">
        <p14:creationId xmlns:p14="http://schemas.microsoft.com/office/powerpoint/2010/main" val="2926480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966F19-BDDA-41B7-87F8-5E0141185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ŻURAW</a:t>
            </a:r>
          </a:p>
        </p:txBody>
      </p:sp>
      <p:pic>
        <p:nvPicPr>
          <p:cNvPr id="10" name="Symbol zastępczy zawartości 9" descr="Obraz zawierający trawa, ptak, zewnętrzne, zwierzę&#10;&#10;Opis wygenerowany automatycznie">
            <a:extLst>
              <a:ext uri="{FF2B5EF4-FFF2-40B4-BE49-F238E27FC236}">
                <a16:creationId xmlns:a16="http://schemas.microsoft.com/office/drawing/2014/main" id="{20E9A624-C4DB-4CAB-9AA8-F5FF0EB105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1899820"/>
            <a:ext cx="5181600" cy="4280317"/>
          </a:xfrm>
        </p:spPr>
      </p:pic>
      <p:pic>
        <p:nvPicPr>
          <p:cNvPr id="8" name="Symbol zastępczy zawartości 7" descr="Obraz zawierający trawa, zewnętrzne, ptak, zwierzę&#10;&#10;Opis wygenerowany automatycznie">
            <a:extLst>
              <a:ext uri="{FF2B5EF4-FFF2-40B4-BE49-F238E27FC236}">
                <a16:creationId xmlns:a16="http://schemas.microsoft.com/office/drawing/2014/main" id="{A86A3ECE-6589-45E3-B3CA-3E4716190B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22" y="1899820"/>
            <a:ext cx="5113538" cy="4280317"/>
          </a:xfrm>
        </p:spPr>
      </p:pic>
    </p:spTree>
    <p:extLst>
      <p:ext uri="{BB962C8B-B14F-4D97-AF65-F5344CB8AC3E}">
        <p14:creationId xmlns:p14="http://schemas.microsoft.com/office/powerpoint/2010/main" val="2982505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ptak, zewnętrzne, zwierzę, trawa&#10;&#10;Opis wygenerowany automatycznie">
            <a:extLst>
              <a:ext uri="{FF2B5EF4-FFF2-40B4-BE49-F238E27FC236}">
                <a16:creationId xmlns:a16="http://schemas.microsoft.com/office/drawing/2014/main" id="{2B3E1D52-6AE0-4C8F-9BFC-9C270E7B5B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1" y="648069"/>
            <a:ext cx="5872270" cy="4456591"/>
          </a:xfrm>
        </p:spPr>
      </p:pic>
      <p:pic>
        <p:nvPicPr>
          <p:cNvPr id="10" name="Symbol zastępczy zawartości 9" descr="Obraz zawierający ptak, zwierzę, zewnętrzne, latanie&#10;&#10;Opis wygenerowany automatycznie">
            <a:extLst>
              <a:ext uri="{FF2B5EF4-FFF2-40B4-BE49-F238E27FC236}">
                <a16:creationId xmlns:a16="http://schemas.microsoft.com/office/drawing/2014/main" id="{3A4FE089-94A3-4DEA-96D9-C12233D072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49" y="1669001"/>
            <a:ext cx="5865920" cy="4971496"/>
          </a:xfrm>
        </p:spPr>
      </p:pic>
    </p:spTree>
    <p:extLst>
      <p:ext uri="{BB962C8B-B14F-4D97-AF65-F5344CB8AC3E}">
        <p14:creationId xmlns:p14="http://schemas.microsoft.com/office/powerpoint/2010/main" val="570263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68BAD1-E39C-46D7-B4D5-FCEADDDCC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117186"/>
            <a:ext cx="10515600" cy="1010278"/>
          </a:xfrm>
        </p:spPr>
        <p:txBody>
          <a:bodyPr>
            <a:normAutofit/>
          </a:bodyPr>
          <a:lstStyle/>
          <a:p>
            <a:pPr algn="ctr"/>
            <a:r>
              <a:rPr lang="pl-P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DUDEK</a:t>
            </a:r>
          </a:p>
        </p:txBody>
      </p:sp>
      <p:pic>
        <p:nvPicPr>
          <p:cNvPr id="6" name="Symbol zastępczy zawartości 5" descr="Obraz zawierający dudek, zwierzę, ptak, trawa&#10;&#10;Opis wygenerowany automatycznie">
            <a:extLst>
              <a:ext uri="{FF2B5EF4-FFF2-40B4-BE49-F238E27FC236}">
                <a16:creationId xmlns:a16="http://schemas.microsoft.com/office/drawing/2014/main" id="{433F9C70-E06A-4E13-9170-351E945DE4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7" y="1944449"/>
            <a:ext cx="6375338" cy="3799642"/>
          </a:xfrm>
        </p:spPr>
      </p:pic>
      <p:pic>
        <p:nvPicPr>
          <p:cNvPr id="10" name="Symbol zastępczy zawartości 9" descr="Obraz zawierający zewnętrzne, zwierzę, drzewo, ptak&#10;&#10;Opis wygenerowany automatycznie">
            <a:extLst>
              <a:ext uri="{FF2B5EF4-FFF2-40B4-BE49-F238E27FC236}">
                <a16:creationId xmlns:a16="http://schemas.microsoft.com/office/drawing/2014/main" id="{FC45B797-3368-452A-A71F-E7144510C6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097" y="2117070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4194612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041B4F-633A-4040-8B5E-7F405C921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BUDKA LĘGOWA</a:t>
            </a:r>
          </a:p>
        </p:txBody>
      </p:sp>
      <p:pic>
        <p:nvPicPr>
          <p:cNvPr id="6" name="Symbol zastępczy zawartości 5" descr="Obraz zawierający drzewo, zewnętrzne, budka dla ptaków, ptak&#10;&#10;Opis wygenerowany automatycznie">
            <a:extLst>
              <a:ext uri="{FF2B5EF4-FFF2-40B4-BE49-F238E27FC236}">
                <a16:creationId xmlns:a16="http://schemas.microsoft.com/office/drawing/2014/main" id="{45B7F2E5-A453-44AE-8046-B0CDF10130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2118367"/>
            <a:ext cx="5181600" cy="3772204"/>
          </a:xfrm>
        </p:spPr>
      </p:pic>
      <p:pic>
        <p:nvPicPr>
          <p:cNvPr id="8" name="Symbol zastępczy zawartości 7" descr="Obraz zawierający drzewo, zewnętrzne, roślina, budka dla ptaków&#10;&#10;Opis wygenerowany automatycznie">
            <a:extLst>
              <a:ext uri="{FF2B5EF4-FFF2-40B4-BE49-F238E27FC236}">
                <a16:creationId xmlns:a16="http://schemas.microsoft.com/office/drawing/2014/main" id="{714E924F-879C-43C1-AB35-0DBEDAA5C3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6426"/>
            <a:ext cx="5181600" cy="3456086"/>
          </a:xfrm>
        </p:spPr>
      </p:pic>
    </p:spTree>
    <p:extLst>
      <p:ext uri="{BB962C8B-B14F-4D97-AF65-F5344CB8AC3E}">
        <p14:creationId xmlns:p14="http://schemas.microsoft.com/office/powerpoint/2010/main" val="976899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A52303-A4AB-4772-9A93-AC97E103A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7107"/>
            <a:ext cx="10515600" cy="1325562"/>
          </a:xfrm>
        </p:spPr>
        <p:txBody>
          <a:bodyPr>
            <a:noAutofit/>
          </a:bodyPr>
          <a:lstStyle/>
          <a:p>
            <a:pPr algn="ctr"/>
            <a:r>
              <a:rPr lang="pl-PL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ZWIERZĘTA, KTÓRE BUDZĄ SIĘ                      Z ZIMOWEGO SNU:</a:t>
            </a:r>
          </a:p>
        </p:txBody>
      </p:sp>
    </p:spTree>
    <p:extLst>
      <p:ext uri="{BB962C8B-B14F-4D97-AF65-F5344CB8AC3E}">
        <p14:creationId xmlns:p14="http://schemas.microsoft.com/office/powerpoint/2010/main" val="3701459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0B2AEE-893A-4FA4-9F5F-2B085252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NIEDŹWIEDŹ BRUNATNY</a:t>
            </a:r>
          </a:p>
        </p:txBody>
      </p:sp>
      <p:pic>
        <p:nvPicPr>
          <p:cNvPr id="9" name="Symbol zastępczy zawartości 8" descr="Obraz zawierający trawa, niedźwiedź, zewnętrzne, drzewo&#10;&#10;Opis wygenerowany automatycznie">
            <a:extLst>
              <a:ext uri="{FF2B5EF4-FFF2-40B4-BE49-F238E27FC236}">
                <a16:creationId xmlns:a16="http://schemas.microsoft.com/office/drawing/2014/main" id="{46B337F4-5424-4D02-9D8A-9764CB04E9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52" y="2108665"/>
            <a:ext cx="5750511" cy="3791603"/>
          </a:xfrm>
        </p:spPr>
      </p:pic>
      <p:pic>
        <p:nvPicPr>
          <p:cNvPr id="13" name="Symbol zastępczy zawartości 12" descr="Obraz zawierający trawa, zewnętrzne, niedźwiedź, pole&#10;&#10;Opis wygenerowany automatycznie">
            <a:extLst>
              <a:ext uri="{FF2B5EF4-FFF2-40B4-BE49-F238E27FC236}">
                <a16:creationId xmlns:a16="http://schemas.microsoft.com/office/drawing/2014/main" id="{7A20D30C-8EB6-4E52-8D0B-08989E1F1B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36" y="2041865"/>
            <a:ext cx="5750513" cy="4083727"/>
          </a:xfrm>
        </p:spPr>
      </p:pic>
    </p:spTree>
    <p:extLst>
      <p:ext uri="{BB962C8B-B14F-4D97-AF65-F5344CB8AC3E}">
        <p14:creationId xmlns:p14="http://schemas.microsoft.com/office/powerpoint/2010/main" val="2986260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iedźwiedź, zewnętrzne, śnieg, drzewo&#10;&#10;Opis wygenerowany automatycznie">
            <a:extLst>
              <a:ext uri="{FF2B5EF4-FFF2-40B4-BE49-F238E27FC236}">
                <a16:creationId xmlns:a16="http://schemas.microsoft.com/office/drawing/2014/main" id="{4A47809B-96AE-4FF2-A20F-78A50D86F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23278"/>
            <a:ext cx="9144000" cy="553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19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0E5BE7-3D6D-41E8-8BF7-B0BEC136E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885991"/>
          </a:xfrm>
        </p:spPr>
        <p:txBody>
          <a:bodyPr/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GAWRA</a:t>
            </a:r>
          </a:p>
        </p:txBody>
      </p:sp>
      <p:pic>
        <p:nvPicPr>
          <p:cNvPr id="6" name="Symbol zastępczy zawartości 5" descr="Obraz zawierający zewnętrzne, trawa, drzewo, podłoże&#10;&#10;Opis wygenerowany automatycznie">
            <a:extLst>
              <a:ext uri="{FF2B5EF4-FFF2-40B4-BE49-F238E27FC236}">
                <a16:creationId xmlns:a16="http://schemas.microsoft.com/office/drawing/2014/main" id="{D378B085-677F-49D9-8532-7E97D57B59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1606858"/>
            <a:ext cx="4536489" cy="4351338"/>
          </a:xfrm>
        </p:spPr>
      </p:pic>
      <p:pic>
        <p:nvPicPr>
          <p:cNvPr id="10" name="Symbol zastępczy zawartości 9" descr="Obraz zawierający zewnętrzne, drzewo, zwierzę, ssak&#10;&#10;Opis wygenerowany automatycznie">
            <a:extLst>
              <a:ext uri="{FF2B5EF4-FFF2-40B4-BE49-F238E27FC236}">
                <a16:creationId xmlns:a16="http://schemas.microsoft.com/office/drawing/2014/main" id="{3B1BC104-87C4-4D96-8851-4E9B913BD3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27" y="1704511"/>
            <a:ext cx="5706122" cy="4351337"/>
          </a:xfrm>
        </p:spPr>
      </p:pic>
    </p:spTree>
    <p:extLst>
      <p:ext uri="{BB962C8B-B14F-4D97-AF65-F5344CB8AC3E}">
        <p14:creationId xmlns:p14="http://schemas.microsoft.com/office/powerpoint/2010/main" val="297298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B1B817-7223-4080-BA6C-6111C3729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BORSUK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CBF834A-ED0E-4D6F-AB22-9B8E13A24B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2660" y="1933591"/>
            <a:ext cx="5493490" cy="4141755"/>
          </a:xfrm>
          <a:prstGeom prst="rect">
            <a:avLst/>
          </a:prstGeom>
        </p:spPr>
      </p:pic>
      <p:pic>
        <p:nvPicPr>
          <p:cNvPr id="7" name="Symbol zastępczy zawartości 6" descr="Obraz zawierający zwierzę, podłoże, ssak, zewnętrzne&#10;&#10;Opis wygenerowany automatycznie">
            <a:extLst>
              <a:ext uri="{FF2B5EF4-FFF2-40B4-BE49-F238E27FC236}">
                <a16:creationId xmlns:a16="http://schemas.microsoft.com/office/drawing/2014/main" id="{3919F7B8-B516-49BD-8E72-B005BF4D9E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31" y="1933592"/>
            <a:ext cx="4918229" cy="4141754"/>
          </a:xfrm>
        </p:spPr>
      </p:pic>
    </p:spTree>
    <p:extLst>
      <p:ext uri="{BB962C8B-B14F-4D97-AF65-F5344CB8AC3E}">
        <p14:creationId xmlns:p14="http://schemas.microsoft.com/office/powerpoint/2010/main" val="3046072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68E7E0-97E8-40AA-B82F-786CDC57D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JEŻ</a:t>
            </a:r>
          </a:p>
        </p:txBody>
      </p:sp>
      <p:pic>
        <p:nvPicPr>
          <p:cNvPr id="8" name="Symbol zastępczy zawartości 7" descr="Obraz zawierający ptak, zwierzę, zewnętrzne, siedzi&#10;&#10;Opis wygenerowany automatycznie">
            <a:extLst>
              <a:ext uri="{FF2B5EF4-FFF2-40B4-BE49-F238E27FC236}">
                <a16:creationId xmlns:a16="http://schemas.microsoft.com/office/drawing/2014/main" id="{9D37087E-5C80-4B58-AD02-849731AA25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76" y="1993173"/>
            <a:ext cx="5679489" cy="3885114"/>
          </a:xfrm>
        </p:spPr>
      </p:pic>
      <p:pic>
        <p:nvPicPr>
          <p:cNvPr id="11" name="Symbol zastępczy zawartości 10" descr="Obraz zawierający jeż, ssak, zwierzę, trawa&#10;&#10;Opis wygenerowany automatycznie">
            <a:extLst>
              <a:ext uri="{FF2B5EF4-FFF2-40B4-BE49-F238E27FC236}">
                <a16:creationId xmlns:a16="http://schemas.microsoft.com/office/drawing/2014/main" id="{B625494B-F3D8-4A07-AA5E-61E9421316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5" y="1691322"/>
            <a:ext cx="5774615" cy="4287915"/>
          </a:xfrm>
        </p:spPr>
      </p:pic>
    </p:spTree>
    <p:extLst>
      <p:ext uri="{BB962C8B-B14F-4D97-AF65-F5344CB8AC3E}">
        <p14:creationId xmlns:p14="http://schemas.microsoft.com/office/powerpoint/2010/main" val="3668660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E18900-A298-4E16-994B-51D0876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2356042"/>
            <a:ext cx="10772775" cy="1658198"/>
          </a:xfrm>
        </p:spPr>
        <p:txBody>
          <a:bodyPr>
            <a:noAutofit/>
          </a:bodyPr>
          <a:lstStyle/>
          <a:p>
            <a:pPr algn="ctr"/>
            <a:r>
              <a:rPr lang="pl-PL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PIERWSZE WIOSENNE KWIATY:</a:t>
            </a:r>
          </a:p>
        </p:txBody>
      </p:sp>
    </p:spTree>
    <p:extLst>
      <p:ext uri="{BB962C8B-B14F-4D97-AF65-F5344CB8AC3E}">
        <p14:creationId xmlns:p14="http://schemas.microsoft.com/office/powerpoint/2010/main" val="2880351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78441B-2FA9-47C4-B217-85B189E5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ŚWISTAK TATRZAŃSKI</a:t>
            </a:r>
          </a:p>
        </p:txBody>
      </p:sp>
      <p:pic>
        <p:nvPicPr>
          <p:cNvPr id="6" name="Symbol zastępczy zawartości 5" descr="Obraz zawierający trawa, zewnętrzne, zwierzę, ssak&#10;&#10;Opis wygenerowany automatycznie">
            <a:extLst>
              <a:ext uri="{FF2B5EF4-FFF2-40B4-BE49-F238E27FC236}">
                <a16:creationId xmlns:a16="http://schemas.microsoft.com/office/drawing/2014/main" id="{26112A6A-06EE-436D-896A-54E1FB1B52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2" y="1691323"/>
            <a:ext cx="5653288" cy="4252198"/>
          </a:xfrm>
        </p:spPr>
      </p:pic>
      <p:pic>
        <p:nvPicPr>
          <p:cNvPr id="8" name="Symbol zastępczy zawartości 7" descr="Obraz zawierający trawa, zewnętrzne, zwierzę, ssak&#10;&#10;Opis wygenerowany automatycznie">
            <a:extLst>
              <a:ext uri="{FF2B5EF4-FFF2-40B4-BE49-F238E27FC236}">
                <a16:creationId xmlns:a16="http://schemas.microsoft.com/office/drawing/2014/main" id="{9B917E74-A896-48F7-BF35-A0CD39A1A9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61965"/>
            <a:ext cx="5883676" cy="3758909"/>
          </a:xfrm>
        </p:spPr>
      </p:pic>
    </p:spTree>
    <p:extLst>
      <p:ext uri="{BB962C8B-B14F-4D97-AF65-F5344CB8AC3E}">
        <p14:creationId xmlns:p14="http://schemas.microsoft.com/office/powerpoint/2010/main" val="3153885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niedźwiedź, zwierzę, skała, zewnętrzne&#10;&#10;Opis wygenerowany automatycznie">
            <a:extLst>
              <a:ext uri="{FF2B5EF4-FFF2-40B4-BE49-F238E27FC236}">
                <a16:creationId xmlns:a16="http://schemas.microsoft.com/office/drawing/2014/main" id="{BC156CD2-1D9B-41F5-A446-C66F7BE392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4" y="807868"/>
            <a:ext cx="5547681" cy="4252404"/>
          </a:xfrm>
        </p:spPr>
      </p:pic>
      <p:pic>
        <p:nvPicPr>
          <p:cNvPr id="8" name="Symbol zastępczy zawartości 7" descr="Obraz zawierający zwierzę, zewnętrzne, ssak, podłoże&#10;&#10;Opis wygenerowany automatycznie">
            <a:extLst>
              <a:ext uri="{FF2B5EF4-FFF2-40B4-BE49-F238E27FC236}">
                <a16:creationId xmlns:a16="http://schemas.microsoft.com/office/drawing/2014/main" id="{8875190F-5328-46C0-A85C-0CDA690D6D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1368"/>
            <a:ext cx="5771226" cy="4179633"/>
          </a:xfrm>
        </p:spPr>
      </p:pic>
    </p:spTree>
    <p:extLst>
      <p:ext uri="{BB962C8B-B14F-4D97-AF65-F5344CB8AC3E}">
        <p14:creationId xmlns:p14="http://schemas.microsoft.com/office/powerpoint/2010/main" val="857793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3BF52B-0DF8-4608-B7FD-44247333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13" y="445659"/>
            <a:ext cx="10515600" cy="83272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ŻABA</a:t>
            </a:r>
          </a:p>
        </p:txBody>
      </p:sp>
      <p:pic>
        <p:nvPicPr>
          <p:cNvPr id="6" name="Symbol zastępczy zawartości 5" descr="Obraz zawierający żaba, zwierzę, woda, zielony&#10;&#10;Opis wygenerowany automatycznie">
            <a:extLst>
              <a:ext uri="{FF2B5EF4-FFF2-40B4-BE49-F238E27FC236}">
                <a16:creationId xmlns:a16="http://schemas.microsoft.com/office/drawing/2014/main" id="{19092623-78A3-4BB9-BF14-7433AFEF6D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9" y="1623335"/>
            <a:ext cx="5510074" cy="4617666"/>
          </a:xfrm>
        </p:spPr>
      </p:pic>
      <p:pic>
        <p:nvPicPr>
          <p:cNvPr id="8" name="Symbol zastępczy zawartości 7" descr="Obraz zawierający żaba, zwierzę, siedzi, zewnętrzne&#10;&#10;Opis wygenerowany automatycznie">
            <a:extLst>
              <a:ext uri="{FF2B5EF4-FFF2-40B4-BE49-F238E27FC236}">
                <a16:creationId xmlns:a16="http://schemas.microsoft.com/office/drawing/2014/main" id="{20841534-6AAE-4226-B19F-391C08FC37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61191"/>
            <a:ext cx="5828661" cy="4617666"/>
          </a:xfrm>
        </p:spPr>
      </p:pic>
    </p:spTree>
    <p:extLst>
      <p:ext uri="{BB962C8B-B14F-4D97-AF65-F5344CB8AC3E}">
        <p14:creationId xmlns:p14="http://schemas.microsoft.com/office/powerpoint/2010/main" val="1967817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1BE9A6D-E92F-440C-9A8B-3358EF509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endParaRPr lang="pl-PL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r>
              <a:rPr lang="pl-PL" dirty="0"/>
              <a:t>PREZENTACJĘ OPRACOWAŁA: ELŻBIETA MROWIEC</a:t>
            </a:r>
          </a:p>
        </p:txBody>
      </p:sp>
    </p:spTree>
    <p:extLst>
      <p:ext uri="{BB962C8B-B14F-4D97-AF65-F5344CB8AC3E}">
        <p14:creationId xmlns:p14="http://schemas.microsoft.com/office/powerpoint/2010/main" val="2134799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34E94-3B7E-49F4-9791-4ED8D128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75" y="170451"/>
            <a:ext cx="10515600" cy="957013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RANNIKI ZIMOWE</a:t>
            </a:r>
          </a:p>
        </p:txBody>
      </p:sp>
      <p:pic>
        <p:nvPicPr>
          <p:cNvPr id="5" name="Symbol zastępczy zawartości 4" descr="Obraz zawierający kwiat, roślina, zewnętrzne, trawa&#10;&#10;Opis wygenerowany automatycznie">
            <a:extLst>
              <a:ext uri="{FF2B5EF4-FFF2-40B4-BE49-F238E27FC236}">
                <a16:creationId xmlns:a16="http://schemas.microsoft.com/office/drawing/2014/main" id="{F7138457-03CF-4F8B-AD16-BC142B0C0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48" y="1349407"/>
            <a:ext cx="8487053" cy="5338142"/>
          </a:xfrm>
        </p:spPr>
      </p:pic>
    </p:spTree>
    <p:extLst>
      <p:ext uri="{BB962C8B-B14F-4D97-AF65-F5344CB8AC3E}">
        <p14:creationId xmlns:p14="http://schemas.microsoft.com/office/powerpoint/2010/main" val="1211407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914EB7-FBB2-4C3D-BE55-D7B7AB6B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PRZEBIŚNIEGI</a:t>
            </a:r>
          </a:p>
        </p:txBody>
      </p:sp>
      <p:pic>
        <p:nvPicPr>
          <p:cNvPr id="19" name="Symbol zastępczy zawartości 18" descr="Obraz zawierający kwiat, roślina, trawa, zewnętrzne&#10;&#10;Opis wygenerowany automatycznie">
            <a:extLst>
              <a:ext uri="{FF2B5EF4-FFF2-40B4-BE49-F238E27FC236}">
                <a16:creationId xmlns:a16="http://schemas.microsoft.com/office/drawing/2014/main" id="{80D33ADC-DDE8-425E-AABF-BDC75FE22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826" y="1558032"/>
            <a:ext cx="8984202" cy="5100220"/>
          </a:xfrm>
        </p:spPr>
      </p:pic>
    </p:spTree>
    <p:extLst>
      <p:ext uri="{BB962C8B-B14F-4D97-AF65-F5344CB8AC3E}">
        <p14:creationId xmlns:p14="http://schemas.microsoft.com/office/powerpoint/2010/main" val="120492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FBF98D-CA54-4ED9-963B-E02633D93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KROKUSY</a:t>
            </a:r>
          </a:p>
        </p:txBody>
      </p:sp>
      <p:pic>
        <p:nvPicPr>
          <p:cNvPr id="6" name="Symbol zastępczy zawartości 5" descr="Obraz zawierający trawa, zewnętrzne, kwiat, roślina&#10;&#10;Opis wygenerowany automatycznie">
            <a:extLst>
              <a:ext uri="{FF2B5EF4-FFF2-40B4-BE49-F238E27FC236}">
                <a16:creationId xmlns:a16="http://schemas.microsoft.com/office/drawing/2014/main" id="{F9D18729-BB86-4477-88BE-77BBDBBC96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3" y="2059618"/>
            <a:ext cx="5291092" cy="3835153"/>
          </a:xfrm>
        </p:spPr>
      </p:pic>
      <p:pic>
        <p:nvPicPr>
          <p:cNvPr id="8" name="Symbol zastępczy zawartości 7" descr="Obraz zawierający kwiat, roślina, purpurowy, stół&#10;&#10;Opis wygenerowany automatycznie">
            <a:extLst>
              <a:ext uri="{FF2B5EF4-FFF2-40B4-BE49-F238E27FC236}">
                <a16:creationId xmlns:a16="http://schemas.microsoft.com/office/drawing/2014/main" id="{CD228DE8-1BCD-4A36-B52B-C054D2768A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981" y="2015231"/>
            <a:ext cx="5291092" cy="3923929"/>
          </a:xfrm>
        </p:spPr>
      </p:pic>
    </p:spTree>
    <p:extLst>
      <p:ext uri="{BB962C8B-B14F-4D97-AF65-F5344CB8AC3E}">
        <p14:creationId xmlns:p14="http://schemas.microsoft.com/office/powerpoint/2010/main" val="3479032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FB23A7-0801-4F74-BA13-3380FD19A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DOLINA CHOCHOŁOWSKA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4E27C02-C5B3-4A67-B76B-A62FFEE69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060" y="1890944"/>
            <a:ext cx="9090734" cy="49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74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7FA9B8-C49E-4416-ACD5-2611CBDA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964" y="256742"/>
            <a:ext cx="9720072" cy="915110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ŻONKILE</a:t>
            </a:r>
          </a:p>
        </p:txBody>
      </p:sp>
      <p:pic>
        <p:nvPicPr>
          <p:cNvPr id="5" name="Symbol zastępczy zawartości 4" descr="Obraz zawierający roślina, kwiat, trawa&#10;&#10;Opis wygenerowany automatycznie">
            <a:extLst>
              <a:ext uri="{FF2B5EF4-FFF2-40B4-BE49-F238E27FC236}">
                <a16:creationId xmlns:a16="http://schemas.microsoft.com/office/drawing/2014/main" id="{06BE821D-BD76-4393-9FC5-6620804ED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1171852"/>
            <a:ext cx="9210674" cy="5533748"/>
          </a:xfrm>
        </p:spPr>
      </p:pic>
    </p:spTree>
    <p:extLst>
      <p:ext uri="{BB962C8B-B14F-4D97-AF65-F5344CB8AC3E}">
        <p14:creationId xmlns:p14="http://schemas.microsoft.com/office/powerpoint/2010/main" val="2188429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C07876-CB66-4D9D-98CD-CFD70776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479" y="237744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ZAWILCE</a:t>
            </a:r>
          </a:p>
        </p:txBody>
      </p:sp>
      <p:pic>
        <p:nvPicPr>
          <p:cNvPr id="5" name="Symbol zastępczy zawartości 4" descr="Obraz zawierający kwiat, roślina, zewnętrzne, stół&#10;&#10;Opis wygenerowany automatycznie">
            <a:extLst>
              <a:ext uri="{FF2B5EF4-FFF2-40B4-BE49-F238E27FC236}">
                <a16:creationId xmlns:a16="http://schemas.microsoft.com/office/drawing/2014/main" id="{11C8CA7D-226D-4A32-A54A-31633B608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48" y="1609344"/>
            <a:ext cx="9595103" cy="5010912"/>
          </a:xfrm>
        </p:spPr>
      </p:pic>
    </p:spTree>
    <p:extLst>
      <p:ext uri="{BB962C8B-B14F-4D97-AF65-F5344CB8AC3E}">
        <p14:creationId xmlns:p14="http://schemas.microsoft.com/office/powerpoint/2010/main" val="3664266737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Żółty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71</Words>
  <Application>Microsoft Office PowerPoint</Application>
  <PresentationFormat>Panoramiczny</PresentationFormat>
  <Paragraphs>34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8" baseType="lpstr">
      <vt:lpstr>Calibri</vt:lpstr>
      <vt:lpstr>Calibri Light</vt:lpstr>
      <vt:lpstr>Times New Roman</vt:lpstr>
      <vt:lpstr>Wingdings 2</vt:lpstr>
      <vt:lpstr>HDOfficeLightV0</vt:lpstr>
      <vt:lpstr>PREZENTACJĘ OPRACOWAŁA: ELŻBIETA MROWIEC</vt:lpstr>
      <vt:lpstr>MARZANNA - POŻEGNANIE ZIMY.</vt:lpstr>
      <vt:lpstr>PIERWSZE WIOSENNE KWIATY:</vt:lpstr>
      <vt:lpstr>RANNIKI ZIMOWE</vt:lpstr>
      <vt:lpstr> PRZEBIŚNIEGI</vt:lpstr>
      <vt:lpstr>KROKUSY</vt:lpstr>
      <vt:lpstr>DOLINA CHOCHOŁOWSKA</vt:lpstr>
      <vt:lpstr>ŻONKILE</vt:lpstr>
      <vt:lpstr>ZAWILCE</vt:lpstr>
      <vt:lpstr>WIOSENNE PĄKI NA DRZEWACH</vt:lpstr>
      <vt:lpstr>PTAKI, KTÓRE PRZYLATUJĄ DO POLSKI NA WIOSNĘ:</vt:lpstr>
      <vt:lpstr>BOCIAN</vt:lpstr>
      <vt:lpstr>Prezentacja programu PowerPoint</vt:lpstr>
      <vt:lpstr>Prezentacja programu PowerPoint</vt:lpstr>
      <vt:lpstr>JASKÓŁKA</vt:lpstr>
      <vt:lpstr>JERZYK</vt:lpstr>
      <vt:lpstr>WILGA</vt:lpstr>
      <vt:lpstr>SKOWRONEK</vt:lpstr>
      <vt:lpstr>Prezentacja programu PowerPoint</vt:lpstr>
      <vt:lpstr>ŻURAW</vt:lpstr>
      <vt:lpstr>Prezentacja programu PowerPoint</vt:lpstr>
      <vt:lpstr>DUDEK</vt:lpstr>
      <vt:lpstr>BUDKA LĘGOWA</vt:lpstr>
      <vt:lpstr>ZWIERZĘTA, KTÓRE BUDZĄ SIĘ                      Z ZIMOWEGO SNU:</vt:lpstr>
      <vt:lpstr>NIEDŹWIEDŹ BRUNATNY</vt:lpstr>
      <vt:lpstr>Prezentacja programu PowerPoint</vt:lpstr>
      <vt:lpstr>GAWRA</vt:lpstr>
      <vt:lpstr>BORSUK</vt:lpstr>
      <vt:lpstr>JEŻ</vt:lpstr>
      <vt:lpstr>ŚWISTAK TATRZAŃSKI</vt:lpstr>
      <vt:lpstr>Prezentacja programu PowerPoint</vt:lpstr>
      <vt:lpstr>ŻABA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Elżbieta Mrowiec</dc:creator>
  <cp:lastModifiedBy>Elżbieta Mrowiec</cp:lastModifiedBy>
  <cp:revision>8</cp:revision>
  <dcterms:created xsi:type="dcterms:W3CDTF">2019-03-18T15:46:51Z</dcterms:created>
  <dcterms:modified xsi:type="dcterms:W3CDTF">2020-03-31T11:24:42Z</dcterms:modified>
</cp:coreProperties>
</file>