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317" r:id="rId2"/>
    <p:sldId id="294" r:id="rId3"/>
    <p:sldId id="258" r:id="rId4"/>
    <p:sldId id="259" r:id="rId5"/>
    <p:sldId id="312" r:id="rId6"/>
    <p:sldId id="313" r:id="rId7"/>
    <p:sldId id="314" r:id="rId8"/>
    <p:sldId id="260" r:id="rId9"/>
    <p:sldId id="269" r:id="rId10"/>
    <p:sldId id="274" r:id="rId11"/>
    <p:sldId id="270" r:id="rId12"/>
    <p:sldId id="276" r:id="rId13"/>
    <p:sldId id="277" r:id="rId14"/>
    <p:sldId id="272" r:id="rId15"/>
    <p:sldId id="280" r:id="rId16"/>
    <p:sldId id="281" r:id="rId17"/>
    <p:sldId id="282" r:id="rId18"/>
    <p:sldId id="290" r:id="rId19"/>
    <p:sldId id="286" r:id="rId20"/>
    <p:sldId id="287" r:id="rId21"/>
    <p:sldId id="288" r:id="rId22"/>
    <p:sldId id="289" r:id="rId23"/>
    <p:sldId id="305" r:id="rId24"/>
    <p:sldId id="306" r:id="rId25"/>
    <p:sldId id="300" r:id="rId26"/>
    <p:sldId id="318" r:id="rId27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179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9DF3834-7E7D-4E4F-B177-612EC87810B7}" type="datetimeFigureOut">
              <a:rPr lang="pl-PL"/>
              <a:pPr>
                <a:defRPr/>
              </a:pPr>
              <a:t>2021-12-22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C420022-8568-405B-96B4-B952FF04DB3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0006508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2573000" y="-8736013"/>
            <a:ext cx="25147588" cy="18862676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741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2573000" y="-8736013"/>
            <a:ext cx="25147588" cy="18862676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843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ABFCD8-BFA4-4134-B4CB-F8C00DFE12EA}" type="datetimeFigureOut">
              <a:rPr lang="pl-PL" smtClean="0"/>
              <a:pPr>
                <a:defRPr/>
              </a:pPr>
              <a:t>2021-12-22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CF5903-EB91-4AFB-9973-E9D81E0A7198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ED8013-A29C-434F-9A18-F33547A3F91B}" type="datetimeFigureOut">
              <a:rPr lang="pl-PL" smtClean="0"/>
              <a:pPr>
                <a:defRPr/>
              </a:pPr>
              <a:t>2021-12-22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CBEE81-C1EC-47B2-BB1A-D1F3007DC690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CC68C3-4A66-416A-A370-A1770042B182}" type="datetimeFigureOut">
              <a:rPr lang="pl-PL" smtClean="0"/>
              <a:pPr>
                <a:defRPr/>
              </a:pPr>
              <a:t>2021-12-22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23C066-92C3-4380-882D-A993ABEA6CE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2F7001-9577-4AFA-9D5D-19E351A04123}" type="datetimeFigureOut">
              <a:rPr lang="pl-PL" smtClean="0"/>
              <a:pPr>
                <a:defRPr/>
              </a:pPr>
              <a:t>2021-12-22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8D4A3-58B6-44C9-B664-11E9D1080E2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9C1ADF-FE67-417A-B5AC-9E72B77754F0}" type="datetimeFigureOut">
              <a:rPr lang="pl-PL" smtClean="0"/>
              <a:pPr>
                <a:defRPr/>
              </a:pPr>
              <a:t>2021-12-22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6FA3B3-CD20-4AE7-878E-0CA09933887F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62F296-07BD-45F1-A74E-C768215B8221}" type="datetimeFigureOut">
              <a:rPr lang="pl-PL" smtClean="0"/>
              <a:pPr>
                <a:defRPr/>
              </a:pPr>
              <a:t>2021-12-22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B8014B-DF26-45A5-8955-3A7CFB724150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7FA2AF-DECB-4D2F-B417-9C971121E562}" type="datetimeFigureOut">
              <a:rPr lang="pl-PL" smtClean="0"/>
              <a:pPr>
                <a:defRPr/>
              </a:pPr>
              <a:t>2021-12-22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1D8C33-5EBE-424C-A7BB-F82D5FDEF74E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711E78-8545-4D72-B918-0B09C68C2700}" type="datetimeFigureOut">
              <a:rPr lang="pl-PL" smtClean="0"/>
              <a:pPr>
                <a:defRPr/>
              </a:pPr>
              <a:t>2021-12-22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B89F9-3CD9-4C9A-905A-3D0CE3AFA35C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39621F-0060-40CD-A86F-EA8417B474CA}" type="datetimeFigureOut">
              <a:rPr lang="pl-PL" smtClean="0"/>
              <a:pPr>
                <a:defRPr/>
              </a:pPr>
              <a:t>2021-12-22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002F8-8879-40FB-B679-774849663147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8FB183-681D-4B73-A890-EA282FE2967D}" type="datetimeFigureOut">
              <a:rPr lang="pl-PL" smtClean="0"/>
              <a:pPr>
                <a:defRPr/>
              </a:pPr>
              <a:t>2021-12-22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710373-21AB-4316-91AB-3150E4EFF59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4845F1-A65E-42EE-964E-FF664564EAA2}" type="datetimeFigureOut">
              <a:rPr lang="pl-PL" smtClean="0"/>
              <a:pPr>
                <a:defRPr/>
              </a:pPr>
              <a:t>2021-12-22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C6BFF0-2312-48D6-8F28-CC12BDCCDAFC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341C0CF-E54A-4FB2-BCCE-A22A272C6F9C}" type="datetimeFigureOut">
              <a:rPr lang="pl-PL" smtClean="0"/>
              <a:pPr>
                <a:defRPr/>
              </a:pPr>
              <a:t>2021-12-22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C4711BB-1187-49C1-928E-5AE310F20BE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Podobny obr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132856"/>
            <a:ext cx="8128053" cy="4043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ole tekstowe 5"/>
          <p:cNvSpPr txBox="1"/>
          <p:nvPr/>
        </p:nvSpPr>
        <p:spPr>
          <a:xfrm>
            <a:off x="1475656" y="0"/>
            <a:ext cx="6264696" cy="2389406"/>
          </a:xfrm>
          <a:prstGeom prst="cloudCallout">
            <a:avLst/>
          </a:prstGeom>
          <a:noFill/>
          <a:ln w="12700" cmpd="thinThick">
            <a:solidFill>
              <a:srgbClr val="FF0000"/>
            </a:solidFill>
            <a:round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69900" dist="38100" dir="8580000" sx="60000" sy="60000" algn="tr" rotWithShape="0">
              <a:schemeClr val="bg1">
                <a:alpha val="83000"/>
              </a:scheme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pl-PL" sz="4800" b="1" dirty="0" smtClean="0">
                <a:solidFill>
                  <a:srgbClr val="FF0000"/>
                </a:solidFill>
                <a:latin typeface="Comic Sans MS" pitchFamily="66" charset="0"/>
              </a:rPr>
              <a:t>B</a:t>
            </a:r>
            <a:r>
              <a:rPr lang="pl-PL" sz="4800" b="1" dirty="0" smtClean="0">
                <a:solidFill>
                  <a:srgbClr val="00B050"/>
                </a:solidFill>
                <a:latin typeface="Comic Sans MS" pitchFamily="66" charset="0"/>
              </a:rPr>
              <a:t>E</a:t>
            </a:r>
            <a:r>
              <a:rPr lang="pl-PL" sz="4800" b="1" dirty="0" smtClean="0">
                <a:solidFill>
                  <a:srgbClr val="FF0000"/>
                </a:solidFill>
                <a:latin typeface="Comic Sans MS" pitchFamily="66" charset="0"/>
              </a:rPr>
              <a:t>Z</a:t>
            </a:r>
            <a:r>
              <a:rPr lang="pl-PL" sz="4800" b="1" dirty="0" smtClean="0">
                <a:solidFill>
                  <a:srgbClr val="FFFF00"/>
                </a:solidFill>
                <a:latin typeface="Comic Sans MS" pitchFamily="66" charset="0"/>
              </a:rPr>
              <a:t>P</a:t>
            </a:r>
            <a:r>
              <a:rPr lang="pl-PL" sz="4800" b="1" dirty="0" smtClean="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pl-PL" sz="4800" b="1" dirty="0" smtClean="0">
                <a:latin typeface="Comic Sans MS" pitchFamily="66" charset="0"/>
              </a:rPr>
              <a:t>E</a:t>
            </a:r>
            <a:r>
              <a:rPr lang="pl-PL" sz="4800" b="1" dirty="0" smtClean="0">
                <a:solidFill>
                  <a:srgbClr val="FF0000"/>
                </a:solidFill>
                <a:latin typeface="Comic Sans MS" pitchFamily="66" charset="0"/>
              </a:rPr>
              <a:t>C</a:t>
            </a:r>
            <a:r>
              <a:rPr lang="pl-PL" sz="4800" b="1" dirty="0" smtClean="0">
                <a:solidFill>
                  <a:srgbClr val="7030A0"/>
                </a:solidFill>
                <a:latin typeface="Comic Sans MS" pitchFamily="66" charset="0"/>
              </a:rPr>
              <a:t>Z</a:t>
            </a:r>
            <a:r>
              <a:rPr lang="pl-PL" sz="4800" b="1" dirty="0" smtClean="0">
                <a:solidFill>
                  <a:srgbClr val="FF0000"/>
                </a:solidFill>
                <a:latin typeface="Comic Sans MS" pitchFamily="66" charset="0"/>
              </a:rPr>
              <a:t>N</a:t>
            </a:r>
            <a:r>
              <a:rPr lang="pl-PL" sz="4800" b="1" dirty="0" smtClean="0">
                <a:solidFill>
                  <a:srgbClr val="0070C0"/>
                </a:solidFill>
                <a:latin typeface="Comic Sans MS" pitchFamily="66" charset="0"/>
              </a:rPr>
              <a:t>E</a:t>
            </a:r>
            <a:r>
              <a:rPr lang="pl-PL" sz="48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  <a:p>
            <a:r>
              <a:rPr lang="pl-PL" sz="4800" b="1" dirty="0" smtClean="0">
                <a:solidFill>
                  <a:srgbClr val="FF0000"/>
                </a:solidFill>
                <a:latin typeface="Comic Sans MS" pitchFamily="66" charset="0"/>
              </a:rPr>
              <a:t>F</a:t>
            </a:r>
            <a:r>
              <a:rPr lang="pl-PL" sz="4800" b="1" dirty="0" smtClean="0">
                <a:solidFill>
                  <a:srgbClr val="FFFF00"/>
                </a:solidFill>
                <a:latin typeface="Comic Sans MS" pitchFamily="66" charset="0"/>
              </a:rPr>
              <a:t>E</a:t>
            </a:r>
            <a:r>
              <a:rPr lang="pl-PL" sz="4800" b="1" dirty="0" smtClean="0">
                <a:solidFill>
                  <a:srgbClr val="FF0000"/>
                </a:solidFill>
                <a:latin typeface="Comic Sans MS" pitchFamily="66" charset="0"/>
              </a:rPr>
              <a:t>R</a:t>
            </a:r>
            <a:r>
              <a:rPr lang="pl-PL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I</a:t>
            </a:r>
            <a:r>
              <a:rPr lang="pl-PL" sz="4800" b="1" dirty="0" smtClean="0">
                <a:solidFill>
                  <a:srgbClr val="FF0000"/>
                </a:solidFill>
                <a:latin typeface="Comic Sans MS" pitchFamily="66" charset="0"/>
              </a:rPr>
              <a:t>E </a:t>
            </a:r>
            <a:r>
              <a:rPr lang="pl-PL" sz="4800" b="1" dirty="0" smtClean="0">
                <a:solidFill>
                  <a:srgbClr val="00B050"/>
                </a:solidFill>
                <a:latin typeface="Comic Sans MS" pitchFamily="66" charset="0"/>
              </a:rPr>
              <a:t>2</a:t>
            </a:r>
            <a:r>
              <a:rPr lang="pl-PL" sz="4800" b="1" dirty="0" smtClean="0">
                <a:solidFill>
                  <a:srgbClr val="FF0000"/>
                </a:solidFill>
                <a:latin typeface="Comic Sans MS" pitchFamily="66" charset="0"/>
              </a:rPr>
              <a:t>0</a:t>
            </a:r>
            <a:r>
              <a:rPr lang="pl-PL" sz="48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21</a:t>
            </a:r>
            <a:endParaRPr lang="pl-PL" sz="4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1412776"/>
            <a:ext cx="835824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sz="36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*Nie rzucajcie w kolegów śnieżkami,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sz="36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w których umieściliście coś twardego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sz="36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np. kamień lub lód - możecie zrobić im krzywdę! </a:t>
            </a:r>
            <a:endParaRPr kumimoji="0" lang="pl-PL" sz="36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</a:endParaRPr>
          </a:p>
        </p:txBody>
      </p:sp>
      <p:pic>
        <p:nvPicPr>
          <p:cNvPr id="5" name="Picture 5" descr="C:\Documents and Settings\Administrator\Ustawienia lokalne\Temporary Internet Files\Content.IE5\WTAV056Z\dglxasset[1].asp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861048"/>
            <a:ext cx="1875674" cy="2652151"/>
          </a:xfrm>
          <a:prstGeom prst="rect">
            <a:avLst/>
          </a:prstGeom>
          <a:noFill/>
        </p:spPr>
      </p:pic>
      <p:pic>
        <p:nvPicPr>
          <p:cNvPr id="6" name="Picture 4" descr="C:\Documents and Settings\Administrator\Ustawienia lokalne\Temporary Internet Files\Content.IE5\OPMNKLM7\dglxasset[2].asp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005064"/>
            <a:ext cx="2571768" cy="2255650"/>
          </a:xfrm>
          <a:prstGeom prst="rect">
            <a:avLst/>
          </a:prstGeom>
          <a:noFill/>
        </p:spPr>
      </p:pic>
      <p:pic>
        <p:nvPicPr>
          <p:cNvPr id="7" name="Picture 2" descr="http://niabe.blog.onet.pl/wp-content/blogs.dir/462629/files/blog_ra_802340_1568719_tr_gifki_zimowa_zabawa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188640"/>
            <a:ext cx="4536504" cy="129614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755576" y="3140968"/>
            <a:ext cx="4320480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tabLst>
                <a:tab pos="5114925" algn="l"/>
              </a:tabLst>
            </a:pPr>
            <a:endParaRPr lang="pl-PL" sz="3600" dirty="0" smtClean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tabLst>
                <a:tab pos="5114925" algn="l"/>
              </a:tabLst>
            </a:pPr>
            <a:r>
              <a:rPr lang="pl-PL" sz="36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*Nie ślizgajcie </a:t>
            </a:r>
            <a:r>
              <a:rPr lang="pl-PL" sz="36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się </a:t>
            </a:r>
            <a:endParaRPr lang="pl-PL" sz="3600" dirty="0" smtClean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tabLst>
                <a:tab pos="5114925" algn="l"/>
              </a:tabLst>
            </a:pPr>
            <a:r>
              <a:rPr lang="pl-PL" sz="36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na zamarzniętym </a:t>
            </a:r>
          </a:p>
          <a:p>
            <a:pPr>
              <a:tabLst>
                <a:tab pos="5114925" algn="l"/>
              </a:tabLst>
            </a:pPr>
            <a:r>
              <a:rPr lang="pl-PL" sz="3600" dirty="0" smtClean="0">
                <a:solidFill>
                  <a:srgbClr val="002060"/>
                </a:solidFill>
                <a:latin typeface="Comic Sans MS" pitchFamily="66" charset="0"/>
              </a:rPr>
              <a:t>stawie lub rzece!</a:t>
            </a:r>
            <a:endParaRPr lang="pl-PL" sz="3600" dirty="0">
              <a:solidFill>
                <a:srgbClr val="002060"/>
              </a:solidFill>
            </a:endParaRPr>
          </a:p>
          <a:p>
            <a:pPr eaLnBrk="0" hangingPunct="0">
              <a:tabLst>
                <a:tab pos="5114925" algn="l"/>
              </a:tabLst>
            </a:pPr>
            <a:endParaRPr lang="pl-PL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827584" y="548680"/>
            <a:ext cx="373211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sz="36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*Ślizgajcie się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sz="36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na placach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sz="36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przeznaczonych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sz="36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na ślizgawki i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sz="36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na lodowiskach!</a:t>
            </a:r>
            <a:endParaRPr kumimoji="0" lang="pl-PL" sz="36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</a:endParaRPr>
          </a:p>
        </p:txBody>
      </p:sp>
      <p:pic>
        <p:nvPicPr>
          <p:cNvPr id="26630" name="Picture 6" descr="http://www.cozadzien.pl/img/zdjecia/3_rozrywka/_big/fotolia_27914788_xs.jpg?132369473523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548680"/>
            <a:ext cx="1476772" cy="2150951"/>
          </a:xfrm>
          <a:prstGeom prst="rect">
            <a:avLst/>
          </a:prstGeom>
          <a:noFill/>
        </p:spPr>
      </p:pic>
      <p:pic>
        <p:nvPicPr>
          <p:cNvPr id="26632" name="Picture 8" descr="http://1.fwcdn.pl/po/54/41/165441/7372356.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6962" y="3284984"/>
            <a:ext cx="3512856" cy="252028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14282" y="285728"/>
            <a:ext cx="573266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sz="32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*Nie zjeżdżajcie na sankach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sz="32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z pagórków</a:t>
            </a:r>
            <a:r>
              <a:rPr kumimoji="0" lang="pl-PL" sz="32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l-PL" sz="32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znajdujących się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sz="32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przy drogach, rzekach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pl-PL" sz="32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nadjeżdżający samochód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sz="32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może nie zdążyć zahamować!</a:t>
            </a:r>
            <a:endParaRPr kumimoji="0" lang="pl-PL" sz="32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214282" y="2857496"/>
            <a:ext cx="6407523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sz="32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*Zachowajcie bezpieczeństwo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l-PL" sz="3200" dirty="0" smtClean="0">
                <a:solidFill>
                  <a:srgbClr val="00206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pl-PL" sz="32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odczas saneczkowania,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sz="32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np. nie chodźcie po torze,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sz="32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gdy inni zjeżdżają,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sz="32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nie zjeżdżajcie</a:t>
            </a:r>
            <a:r>
              <a:rPr kumimoji="0" lang="pl-PL" sz="32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l-PL" sz="32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na butach,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sz="32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ani w pozycji leżącej na sankach!</a:t>
            </a:r>
            <a:endParaRPr kumimoji="0" lang="pl-PL" sz="32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</a:endParaRPr>
          </a:p>
        </p:txBody>
      </p:sp>
      <p:pic>
        <p:nvPicPr>
          <p:cNvPr id="20482" name="Picture 2" descr="http://www.klimkowka.republika.pl/archiwum/linki/rok_szkolny_2013_2014/gify/ferie1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6096" y="2132856"/>
            <a:ext cx="3473543" cy="2820939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571472" y="142852"/>
            <a:ext cx="8427307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sz="36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*Do jednej pary sań przyczepiajcie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sz="36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nie więcej niż 5-8 sanek.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sz="36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Sanki wiążemy ze sobą grubą liną.</a:t>
            </a:r>
            <a:endParaRPr kumimoji="0" lang="pl-PL" sz="36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sz="36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*Nigdy nie wykorzystujcie samochodu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sz="36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-jest to zbyt niebezpieczne.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sz="36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*W czasie kuligu siedźcie spokojnie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sz="36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na sankach.</a:t>
            </a:r>
            <a:endParaRPr kumimoji="0" lang="pl-PL" sz="36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sz="36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*Kulig organizujcie tylko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sz="36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pod nadzorem osób dorosłych </a:t>
            </a:r>
            <a:endParaRPr kumimoji="0" lang="pl-PL" sz="36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</a:endParaRPr>
          </a:p>
        </p:txBody>
      </p:sp>
      <p:pic>
        <p:nvPicPr>
          <p:cNvPr id="35845" name="Picture 5" descr="C:\Documents and Settings\Administrator\Ustawienia lokalne\Temporary Internet Files\Content.IE5\8L2FOPAN\MC90039842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4929198"/>
            <a:ext cx="9429816" cy="2088309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Znalezione obrazy dla zapytania masza i niedźwiedź zima"/>
          <p:cNvPicPr>
            <a:picLocks noChangeAspect="1" noChangeArrowheads="1"/>
          </p:cNvPicPr>
          <p:nvPr/>
        </p:nvPicPr>
        <p:blipFill>
          <a:blip r:embed="rId2" cstate="print"/>
          <a:srcRect l="16517" r="25036" b="3599"/>
          <a:stretch>
            <a:fillRect/>
          </a:stretch>
        </p:blipFill>
        <p:spPr bwMode="auto">
          <a:xfrm>
            <a:off x="5831632" y="3140968"/>
            <a:ext cx="3312368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40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8442" name="Rectangle 29"/>
          <p:cNvSpPr>
            <a:spLocks noChangeArrowheads="1"/>
          </p:cNvSpPr>
          <p:nvPr/>
        </p:nvSpPr>
        <p:spPr bwMode="auto">
          <a:xfrm>
            <a:off x="868978" y="142852"/>
            <a:ext cx="8275022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0"/>
            <a:r>
              <a:rPr lang="pl-PL" sz="2800" dirty="0" smtClean="0">
                <a:solidFill>
                  <a:srgbClr val="00206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*Zawsze informujcie rodziców lub opiekunów </a:t>
            </a:r>
          </a:p>
          <a:p>
            <a:pPr lvl="0"/>
            <a:r>
              <a:rPr lang="pl-PL" sz="2800" dirty="0" smtClean="0">
                <a:solidFill>
                  <a:srgbClr val="00206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o tym dokąd idziecie, z kim będziecie przebywać</a:t>
            </a:r>
          </a:p>
          <a:p>
            <a:pPr lvl="0"/>
            <a:r>
              <a:rPr lang="pl-PL" sz="2800" dirty="0" smtClean="0">
                <a:solidFill>
                  <a:srgbClr val="00206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oraz o której wrócicie! </a:t>
            </a:r>
          </a:p>
          <a:p>
            <a:pPr lvl="0"/>
            <a:endParaRPr lang="pl-PL" sz="2800" dirty="0" smtClean="0">
              <a:solidFill>
                <a:srgbClr val="002060"/>
              </a:solidFill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pl-PL" sz="2800" dirty="0" smtClean="0">
                <a:solidFill>
                  <a:srgbClr val="00206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*Wracajcie do domu o ustalonej porze</a:t>
            </a:r>
          </a:p>
          <a:p>
            <a:pPr lvl="0" eaLnBrk="0" hangingPunct="0"/>
            <a:r>
              <a:rPr lang="pl-PL" sz="2800" dirty="0" smtClean="0">
                <a:solidFill>
                  <a:srgbClr val="00206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– jeszcze przed zapadnięciem zmroku!</a:t>
            </a:r>
          </a:p>
          <a:p>
            <a:pPr lvl="0" eaLnBrk="0" hangingPunct="0"/>
            <a:r>
              <a:rPr lang="pl-PL" sz="2800" dirty="0" smtClean="0">
                <a:solidFill>
                  <a:srgbClr val="00206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pl-PL" sz="2800" dirty="0" smtClean="0">
                <a:solidFill>
                  <a:srgbClr val="00206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*Zawsze noście przy ubraniu/plecaku</a:t>
            </a:r>
          </a:p>
          <a:p>
            <a:pPr lvl="0"/>
            <a:r>
              <a:rPr lang="pl-PL" sz="2800" dirty="0" smtClean="0">
                <a:solidFill>
                  <a:srgbClr val="00206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elementy odblaskowe</a:t>
            </a:r>
          </a:p>
          <a:p>
            <a:pPr lvl="0"/>
            <a:r>
              <a:rPr lang="pl-PL" sz="2800" dirty="0" smtClean="0">
                <a:solidFill>
                  <a:srgbClr val="00206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– w okresie jesienno – zimowym</a:t>
            </a:r>
          </a:p>
          <a:p>
            <a:pPr lvl="0"/>
            <a:r>
              <a:rPr lang="pl-PL" sz="2800" dirty="0" smtClean="0">
                <a:solidFill>
                  <a:srgbClr val="00206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wcześnie zapada zmrok!</a:t>
            </a:r>
            <a:endParaRPr lang="pl-PL" sz="28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lvl="0"/>
            <a:endParaRPr lang="pl-PL" sz="2800" dirty="0" smtClean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pl-PL" sz="28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*Nie oddalajcie </a:t>
            </a:r>
            <a:r>
              <a:rPr lang="pl-PL" sz="28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się z </a:t>
            </a:r>
            <a:r>
              <a:rPr lang="pl-PL" sz="28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miejsca zabawy</a:t>
            </a:r>
          </a:p>
          <a:p>
            <a:r>
              <a:rPr lang="pl-PL" sz="28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bez wiedzy rodziców!</a:t>
            </a:r>
            <a:endParaRPr lang="pl-PL" sz="2800" dirty="0">
              <a:solidFill>
                <a:srgbClr val="002060"/>
              </a:solidFill>
              <a:cs typeface="Times New Roman" pitchFamily="18" charset="0"/>
            </a:endParaRPr>
          </a:p>
          <a:p>
            <a:pPr eaLnBrk="0" hangingPunct="0"/>
            <a:endParaRPr lang="pl-PL" sz="2800" dirty="0">
              <a:solidFill>
                <a:schemeClr val="accent5">
                  <a:lumMod val="50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m.wm.pl/2012/02/n/jazda-na-lodzie-pk2-913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12776"/>
            <a:ext cx="6384032" cy="338437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51520" y="-404954"/>
            <a:ext cx="8643966" cy="710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l-PL" sz="2800" dirty="0" smtClean="0">
              <a:solidFill>
                <a:srgbClr val="002060"/>
              </a:solidFill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l-PL" sz="2800" dirty="0" smtClean="0">
                <a:solidFill>
                  <a:srgbClr val="00206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*I</a:t>
            </a: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dąc w pobliżu drogi zachowajcie szczególną ostrożność – długość hamowania pojazdów zimą jest znacznie dłuższa wskutek śliskiej nawierzchni!</a:t>
            </a:r>
            <a:endParaRPr kumimoji="0" lang="pl-PL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l-PL" sz="2800" dirty="0" smtClean="0">
              <a:solidFill>
                <a:srgbClr val="002060"/>
              </a:solidFill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l-PL" sz="2800" dirty="0" smtClean="0">
              <a:solidFill>
                <a:srgbClr val="002060"/>
              </a:solidFill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l-PL" sz="2800" dirty="0" smtClean="0">
              <a:solidFill>
                <a:srgbClr val="002060"/>
              </a:solidFill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l-PL" sz="2800" dirty="0" smtClean="0">
              <a:solidFill>
                <a:srgbClr val="002060"/>
              </a:solidFill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l-PL" sz="2800" dirty="0" smtClean="0">
              <a:solidFill>
                <a:srgbClr val="002060"/>
              </a:solidFill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l-PL" sz="2800" dirty="0" smtClean="0">
              <a:solidFill>
                <a:srgbClr val="002060"/>
              </a:solidFill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l-PL" sz="2800" dirty="0" smtClean="0">
              <a:solidFill>
                <a:srgbClr val="002060"/>
              </a:solidFill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l-PL" sz="2800" dirty="0" smtClean="0">
                <a:solidFill>
                  <a:srgbClr val="00206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*N</a:t>
            </a: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ie bawcie się w odosobnionych miejscach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– jeśli będziecie potrzebować pomocy, nikt Was nie usłyszy!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l-PL" sz="28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http://www.superkid.pl/uploads/clip/people/boy-laptop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680" b="6602"/>
          <a:stretch>
            <a:fillRect/>
          </a:stretch>
        </p:blipFill>
        <p:spPr bwMode="auto">
          <a:xfrm>
            <a:off x="5724128" y="2996952"/>
            <a:ext cx="2857500" cy="2592288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395536" y="341874"/>
            <a:ext cx="857256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BEZPIECZEŃSTWO W SIECI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2400" dirty="0" smtClean="0">
                <a:solidFill>
                  <a:srgbClr val="00206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W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trakcie zimowego wypoczynku rodzice mogą pozwolić Wa</a:t>
            </a:r>
            <a:r>
              <a:rPr lang="pl-PL" sz="2400" dirty="0" smtClean="0">
                <a:solidFill>
                  <a:srgbClr val="00206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na większą swobodę czasową w korzystaniu z Internetu. Surfowanie w sieci to świetna zabawa, pamiętajcie jednak, że i tam może czekać na Was niebezpieczeństwo: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*Zamieszczane w Internecie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informacje są publiczne,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każdy może je zobaczyć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i wykorzystać, dlatego nie podawajcie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swoich danych, nie dzielcie się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prywatnymi informacjami. 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1506" name="AutoShape 2" descr="data:image/jpeg;base64,/9j/4AAQSkZJRgABAQAAAQABAAD/2wCEAAkGBhQSEBQUEhQWFRUVFxUXFxgYGBgVFRcVFxcVGBccFhgXGyYeFx0jGhQUHy8gJCcpLCwsGB4xNTAqNSYrLCkBCQoKDgwOGg8PGi0lHyUsLDUsLy4wLCwtLDAsKSwsLCwsLSwsLywsLCwsLCwpLCwtLCwsLCkpLCwsLCwsLCwsLP/AABEIAOEA4QMBIgACEQEDEQH/xAAcAAABBQEBAQAAAAAAAAAAAAAAAwQFBgcBAgj/xABJEAACAQIDBAYGBwYEBAYDAAABAgMAEQQSIQUxQVEGE2FxgZEHIjKhscEjQlJygqLRFDNikrLwQ1PC4RY0c9IVY4OTo/EkRFT/xAAbAQACAwEBAQAAAAAAAAAAAAAABAIDBQEGB//EADcRAAEDAgMECQMCBgMAAAAAAAEAAgMEERIhMQVBUWETIjJxgZGhsfDB0eEUQgYVIzNS8SSi0v/aAAwDAQACEQMRAD8A3GiiihCKKKYrtzDmYwiaIyjfGJEMg/BfN7qEJ9euXqt4DbbNLip5ZBHhsO7QqpsMzJl6yR2IufWOVVHLiSKrvSL0iuNIyMOp3Fl6zEsOaxH1Yh2vc9lUTTxwi7z9z4KbI3PNgFoxYU2fasINjLGD2uo+dYTjukyyG7pLOec8zsPCNLIvgKbJt2Eb8Dhf5Bf3g0g7aR/bGT4gfUpkUh3lfQkOKR/ZZW+6QfhSl6wGDa2CJ9bCCI/aiOUjxjykVZdl7bcW/ZNoMeUWItMvd69pR4Mai3a0Y/usc3na48xdcNI/cQVrVFUvBekEx+rj4ep/86O8mH/Fpni/ELdtXCDEK6hkYMrC4ZSGUjmCNCK04pmStxRkEcks5pabEJSiiirVFFFFFCEUVw0jiscka5pHVBzYgeV99AF1wkDMpeiqxi/SBh1NkDyHsFh5t+lMX6cTt+7w2nNix+QphtNKdyVdWwt/d5Zq63ovVGPS3G/5Efv/AO+ur0yxQ9rDqfu5v1NT/SScvNVfzCHn5FXiiqhB6Q0BtNDIndqPI2NTuz+kUE/7uRSfsn1W8jqfCqnwSMzIV8dXDIbNcL+XupKiuXrtUplFFFFCEUUUUIRRRXDQhcZramqNtTaOBmQxRYXr0BJ6xAkaK9yS0cxIJa+uZL68aZ9MOkQneWPNlwkByzEb55RviHNFuA1vaJtuBrOdr9IJJzb2IxYLGugA4Xtv/u1ZFTXPDzFDa41J0HLmfZOQ0+IYnK39IttGLCoFbMwZiLlWJlYt9LJl0ZwgABsLtdrcs+kkLEsxJJ1JOpJ7aXXCWhZ209YInaRq/gBYd7CmXWC5G4/7UgC57i9xueP0+b7pxrQ0WCUr3FKVNx8AfjTbDTZh28aVVr7qkW7iup8u076PHG4+6EbwZLH417XCxyaxlgeMZILfga1n7jY99R9FV4B+3L5wXbqdw21sRAoZJOti3WbUA/ZYHVD4276nOjfSjq3vhSImY3fDOf8A8eU8erP+E55jQ8Qd9U/D7QZHLaG4swO5xxDDjf4613HQBSGjvkfVeakb1J5qePEWPGoMaY34mmx4jfyI0PzRcc0PFnL6E2Ft6PFR547gqcro2jxuN6uOB7dxGoqTrIujW02VVxMTdY8YCyrazSxDUpINxddSreHE1rGGxCuiupurAMpG4qRcHyIreo6sVLTucMiPm4rMmiMZtuSteJpQqlmIAGpJ0AHbRNMFUsxsACSTuAG+s52tteTHS5EusKndz7W7eQ4VpwwmQ8kjPOIhz3KT2r04Z2MeEW/OQj+kHd3nyqGGyi7Z53aRu8/E/wC1NTtBorCKKMqftSFXP5CN3bXf+JnHtYZ/wyRt8SKk3aVGw4WPCXfs+sl6z2nuyUrFAF9lQvcK9kGoqLpXEWVWSSPMQBmUEXPMqxpfbOGDtkYXGVdDe1yzgk2PYK7PtCOOEzNOIC2nM2UYqCR0oicMN+Ke5aKoU2Nw6MygyoVJHqtKo0NvqvTjDY1mBMWIlsObFtbX+uKRG247XcwjyT52LJ+149QrqTfQ6++meI2VG24ZTzXT3Uj0XxzT4cO5zMGdb2tfKeNqlurrbimxND271hz04Dix4vZNsF0gxOENmPXRdu8DsO9fG4q6bI27HiUzRtqPaU6Mp7R86qfV1GT4V4HE0BKldSButx05cxXXwsm5O9Cq2Ty0ufaZw3ju+y1EUVD9Hdvrio8w0ddHXkeY5g1MVlPYWEtdqt+ORsrQ9huCiiiioqxFQXTXbDYbByPH+9fLFF/1ZSEQ+BOb8NTtUv0hteXAJwM7ue9IJCPeb+FU1EnRROfwBPkFNjcTgFmfStxEIsKh9WJQW5s7cT26k/ipLo7h4lvNNuAbIOJZRqR3ZlA7SOVNekcubFzH+MjwGg+FI46T1YkG5Yx5uc7fEeVeVawmINvmdT35n1WzoV4x+OMrA2Cqosijcq8u08SeJqFxT+vpwtTuWcLfuvUbI28+NaMMdsgq3FdgmI1Fe1mINxp8KsXSboq0MEMyjQRRrMPsuFHrd3A9wqB2fKiyqZBdL2cDflIKm3aASR2iri5rgXNz+aKNiMnJZMcLajX491LR4gNupttLZ5hkKkhhoUYbnQ6qy9hFNKrwNcLhSupilBN6hX+IMOw2IPmLeVRsGMto3n+tPgapcy2q6Cn2x8f1UgJJCNYNY2IHBlPBlOoPZ21t/o9xJbARhiCyNLGbbgUkZdBwFrWHK1YEa170M4wvhcQp+rP8Yoj/AL03Qj+qTxCVquyE96fbWJK4ZN7WZ/8ASPn5UbL2cI0UDfpfvNQ+Fbr8fI53Zm8gco9wq2iOvWH+mwMHivMf3ZC8+CyHpfIokw4ZmFrE2t7OmvfcGnA2k/7TIhy9WqZhbVtwPidd3dSnS3olPLIGUWyrl1D62J1BCkEGoM7LnSZnt9VhcML6qQNL3rwckNrh2WuvevbxSAgYTwTzaO0RJFE63sZUGv3wDV82yLSfhX3M9ZmsUnURIykEYiMAHfbMp0HnWxbR2QJTqbGxG4EEX4g+Pma0KenMtJJHHrcW8DdIVcrY6iN79LFY1tHAgyMy4mNg7MQPW0uSbEqDbfUxsjBtGjBrEkk6G4tarRifRrCfZWMdysn9LfKm0XQWSG/V5SDw6w28mUfGqpaOow2wH0+hV8dbAT2vdLejNM2EFza88ovyu9qvMuxkH+IfIfrVb6J7C/ZMOsTlXPWF2tqvruDbXfVkx+zQt8jMnYDceRr0ILmMaNMlhFrJHvdrmUwnw6r9f3f70zzAm2/wrxionG9/JQvvplgTaUEkm1+2pskeXDNQkhjDSbJKKc4LFLIvsN7QG4qfaHzFadHIGAI1BAIPMHdWd9I4g0VwQcpv/fvq09C8WZMHHfel0/lOnutTlW3HG2TfoVlbOf0U74Bocx9VO0UUVmLeRVQ9IkNhhJeEeJUHulR4v6nWrfUd0g2UMThpYSbZ1IB+y41RvBgp8Kqmj6SNzOII8wpNdhcCvn/pAlsVMP429+vzqPduJ/sAVPdLoD1iSkZWdcrr9mWM5ZB4EVVcZiOA8a85TguaAddD4ZFbBO9NZ5Lkn+7VKdFNknEYqNSPUW0kn3V3Dxaw86jMJg5J2CRIzEkbuXadwHfW0dBeiQw0Wtix9Z24M3AD+Fadld0bbDtHT7qtvWNzp8yU5LsxTD61hocxPs2OpDX0trWV7S6NYGSYrhsXEjk+xmDpf+DW47ta1bbewUxQRJSxjU5mjByrIeAe2pUb7X3791NcTsfAKvVPFhlU6BWWNfK+t6XjaG9km/L584odIT2gFm2O6FyRwBGJmQXylF+khJ35VJ+kjJ1KjUHUVU22TMGKiN5LcVVjp3WuO4gHsr6Iw0cWXImUhQBYENYDQX1v514l2bHqToLXJvYafChsj2a5+i71DnmPVfOAPu39nfypeDFFe0f3urW9s7DwuLYhIJJmAuXRQuXiLyFl3jUA301tbWs76Q9EpMNdhnKCxIcZZEB9ksBoyk6Zl8bU3hJHWaR3/f8A0oB7b5EH5w/2mQxq8/dWsehJj+zYphuacW8IkrFq+i/R70fOD2fFGwtI15JByd9SD3Cy+FDR0YJCqnNwAq/0T/5lgeZHj61XRwACToALk8ABVLxKHDbQYcC2Ze5vWHvuKsu0NpxtDIAdSjaWPI16mYl7RI3eF5mAta4scbZplN0xwqMVZ3FuPUzFfBsljXP+LMC+hni7nuPc4FUPbGLlw7vMzmSLQBBZSCxG823C2/tpqvSiOQooVjmte9vVJ+NeVbteYi+AEcl6f+WRf5FadgUwjvmh6hn4FMhYdoy1H7a2zMjlYeqGU2OcOxOgP1WFt/buql4N8m0cJl0zMwNtPqNyqc207h2Mahjn1BNtMq1bPWyGkE0fVOK3oqo6Rjaron9YYb+qVfpbilHrRQN2h3T+pT8aSbp0wF5MO1uaSKw8rCqhtXaDfSIRlzGzC99wG489Bu0pzjMqYVwl/VU+1e99+tx20rHtOqba5GfIJt+zad/7fUrSIJlkRWGqsAw4aEX8K9mO/wBZ/wCdv1qmpjnyYGJZGRXw2dshAYlUWwvY2HdUbtbaMSNlZ55G+z1sh87MAK259qxxP6NzCXWHBYkGzJJG42vsLnjxV+mwY4sw72PzpqcCFNwW8T/tWbQ47DM4V4ihJsC92F+VyavHR0/QEcBI4HYNNB2a1ZRVzKiXo+jtldVV9FJTw4+kvna3enWPP0T9xqwejtT+yHtlf+lB8Qaq2257R5eLH3DU1fOi+B6nCxKRY2zHvbX51r1htDbiVh7Pbiq7jc33KlqKKKx16ZFRG3ukAw4RVQyzSkiKJSAXI1YknREXeWO7tJAqXNU1TfamMZtWjiw0cfZE4d3t3uLH7oqqV/RsLlJrcRsoTbfQqXGZmmnjiZmz5IoyyK+XL7bsCxIC3NhfKDaqYfRjLExMyPOgvbqGUE9rB7HwBq64zC9YxYs+fgQ7DLyygG1hysasWynZoUL+1bXvFefbU4ybLXdAYwL5ql7CxmAwyiMlsPrqJI5Eud3rSEWbzq54Ha0Eo+hlicckdW9wOlOZMOre0oPeBUXieiWEc3aCO/PKAfO1Aw62z7/nuoFxO9d27jito1vdgWa2jZQQqqp4FnZVvwF+Nqf4DZywpc2L8W7eSjgPjvNzVaxmATCSoVv1ZEbaksB1MySOBc6epma38B5VM9KcE+Iw00MUnVsyWD62BJGlxrqARpzreomNEQI36+ayalx6Q38E5xGE6y31XOoce0gG6x+W461DbZ2h1kKpdc+ZusS4P7oOSCu/Kzqo13gkU96F7FfCYKOOaTO4zFmuSACSQoLa2UUyGw1mjkmjVEmlkeRJCmpUkhQxHrFWS2gO4g8KKosDmPduPzyRCHYXNCksRjIMIIIHkVDK1lzHWR97EniWY6k8TTLpfAn7N1zgnKwBABYmKQiNlsNTcMDbmBTHbBgllhfaEDwvE46uUkthwdP8VNBcqDZwutqf9KtpAxlEN8n0jkbhkBZFvzLBT3DtFTnkZ0JJOVkQMcZRYKvejz0YxjqsXOS/14oitsupymTU3YAA23A861Kmexo8uHhUcIox5ItPKyXG5TBN8yq30z2IZYxIg9ePgN5Tj4jf51W8Pjeshb7QQ3Hgda0iqd0i6LsjGfDDmWQe8qOPdWzs6sAb0Mhy3H6LIrqUk9KzXeq9j8MJEZWF1YEHuPEfrVVwuwDhs8p+kyXKKNCRzPbarpgpIZNCihuI9nytv+NOzsWI8GHczfOs3+QVEQIY8EeI+61Wbehd2mkHwP2VJweI6zHYBwrKDI+/fbK1jpzq57QwT52IUkE30sd6gbr3vpypTCdHIkkWT1mZb5cxBC300sBz41LU9FsvFTdBPxvkfwlZ9p/8gTQ8LZ/7VD2lsf1G9Rg+pDMrXzXuLtbsFR+1HJwzhrZyhuAePYK02vJjBN7Dy+FU/wAiaCMLzrvF/srW7cd+5g87KgzRMs2zkPqsMHKDcbmCLv7uVV/aeHSCYKQ0g9p72N2O7v52POtF2xsIy4iGdSLxLIhU6XEgGoPMEU3fYBLZjkBta+rG3lS9bR1L6kmNlxYcAmaOup2QASOsc+PFZ5glSbE5eptGVvY6DML2YgacbVftgOFhe+gEj/6aMRshVGZ5SPuqF+OavWxdhviTkjBWEElnbW5O+/2m7NwrR2bQzQy9NNZrQLa34LK2ttKGeIQQXc4nh3p30d2acZic7D6KMgnttuXvO89laTamuz9nJDGI4xZR5k8STxNO6bqZ+mdcaDRQoaT9NHY5uOZPzgiiiilk8iq50k2BI0iYnClROilGVjZJor5sjEeyQdVa2hJvoasdFcc0OFiug2zVD/b1LfS4XFRycV6l3BPY8QZGHbcVI4Ody5V4+qARWVSRnsS4uwUkL7O657eQtVqgNp6Y1OUkDgfejkU28pDWbLRxxsc5uqZbO9xAcV6NQmKWZn0OUC+87z/engTvtU3QVrPa6ycBsoqbA9amRjyOYaEMNzDkd+nIkag1G4bD4zD2ReqljBuA2ZSOQBW+nYfCw0p7PtwxSOXQmFWyF0UsyMACS6jUqb7wNLa6aiUweOjmXPE6yKfrKQw8xTGOeDMGwPkqXGKY5i9lGSYaecWxDKkW9o0BGYcnZiSV5jQHjepWOdTopGnAWpRlB0NVXG9G5oyThpbLwR1Eir3G4YDxI7BS0kj3m7jf5y+yuYxmgy+c/urRiJUEbCQLksc+a1ilvWDA7xaqNh0C7EzWt9FOVJ39XaXqvyBKfYforLP/AM5Nmj0+ijXq0fj65zFiu7QEXpz01/5ZYl06xo4gBoLO6pp3AnyoviaAeIQBhcSOBVxwK2ijHJEHkopem8GIB03GlusHMedX4gc0iWkZL1QK4GrjuACTuFdGuS4obbfRSLEEsPUk+0vE/wAQ49++qji55cJJ1chWS1jodbdp3g9hqZ2704AumH9ri5FrfdU6k9p99U31pGO9mP4iT8a9Vs6OoDbzHq7gdfwvN7Qkhv8A0h1t5HzNWPD9IYzvuveNPMU/ix6NudT4io7YvQqSQhprxpy+u3h9Ud/lVjk6EYZjorL3Mf8AVepzVtOx+C5J5ZhQgpqmRuK1u/Ipn1w5ivD4pRvYDxFPT6O8P9qXzX/tr3H6PsMN/WHva3wAqfTw8T5Kz9NUcB5/hQk+24l+uD3a/DSm0eNmnNsPCx/iI0HjuHnVzwvRrCx6rEl+bXc+bE1JqyjQaD3VS6vib2R5n6KbdnSv7brd33P2VR2Z0DLMHxb5z9gHTxPyFW+DDqihUAVQLAAWAFexXaWkmfL2itCCljgHUHjvKBRRRVSZRRRRQhFFFFCEVA9LIysSTqCWwziQgakxEFJgBx+jZmA5oKnb1UdtdMrX6ogICVz2zGRhvES7soOhc6b7A76oqJo4mXk35d/IKTQSclIK4IBUhlYAqRqCp1BHhXaz7Y/S/wDZGKTC2GZjlI1OHZiSRYDWIm5sPZ4C2gvuHxKSKGRlZWFwykMCOwisR7bZjRPMfiCom2tvy4HHTBblZSsoVtUdWVVOmhBDIwuDwFwaSTa2AxDZ2glgm4vA2VvHKysf5TVv6RdHIsXGFkurJcpItsyX36HRlNhcHkNxqi/8DOHXq8bhW19UksrE9irmv3XpuOoeG2afApgR0sjR0t2uG8b/AMqV/bQgum0cWANbSQCSw+80Y95qT2bgMXKoZ8XIqNqAIoY3KH2b+qcpIseyvWzehSqwbESdaRYhFXJECNxIJLPbtNuyrKTbfVEkxeNAO4Kro2NPUJI5pPDwCNFRdFVQo42AFhr3VWpX/adpRqNUww61+WchkhHfq7+ApXpF0lCWiiHWSyaIg9pu0/ZQcWNK9HtnnDxkMQ8khLyv9pzy5KAAoHAAUqXgdY+Hzl79ytwG1t/z53KeotXlGuL16riigU6w2I1sfCmtF6k11iouaHBSMmHVvaUHvANdjgVfZUDuAHwr0DXacubWSNhqivcZArxRUmPwG6CLr2ZeVeCaKKHyOfqUAAIoooqC6vSPal6bGnK7qfpXkgtKrcF2iiinVBFFFFCEUUUUIVe6Y7RKxrCjFXnLLmGhSJReZweBC2UHm4rMdpTdYwt6qrYIo3Ki6AW7qsvSzaGfEYluEYjwqdjECaY/mjH4aqtYM7+kqHHc3Ie5PsPBW6NA4pntWwjzEXCMrkc1UjN+W9cjwuIwzZ8JKwB1yjVT3odD3ixp46ggg6gix7jvpHZGKyHqJDZl/dkkDPGN2p+sNxHcaqkLg27d2vd+Fo7PMbiY5N+iksJ6T500xEGbtQ2P8j2+NP8AC9PcL1hth3WS1yBC5exAN/VB4EedQW1trRxAqMsknBBZwvbJa4AG+28++q9hIJXJdWIdSWD/AFs/Hvvc3G7eKIm9KMRFh843yU6mRkL8LDfj8C0mbp/oSmHnIAJJMRRQBvuZCoFVnanTjFTKvVqI0ceqxIkbQ2NlHqqQeBvbSube26MTgsOiAiWV2E633dSBmH3WZkPdUXgop4mPV5bN7Svql92bQghrcRvG+pdCQ25AvzPwenvlV+oYHgbuXy/qnXRzEPDLiHa7OgjkZmN3IAJkUnl1ZY5d17VqAN6zzYmDCtlc5jLnV25mRSngBcC3IVcOjGKMmDhY+0ECt95Lo35kNKT9o+Htb6eqlC8Oc62l1N4VtSKc0yhexp7XIzkpvGaKKr/STpvh8EcshLyWvkQXYDgWJICjvNVgelOeX/l8A7jgbu39EZHvp2OkmkF2ty8vdLumY3Ilafh8TY2O7nT2sil6U7Xf2cPFCOcmVbf+5KPhTafbW0m/e7Sgi7IyGI8Ioj8a0IdnVDsiPr7JCWqhBvdbNSOIxiILu6oObMF+JrDp1z/v9o4uXsRWVfN5P9NMxgcGDfqZZDzkmy+6NAffT7NjTHX55kJJ+04G71tGI6bYFPaxUPg4b+m9R0/pT2cv+OW+6jn/AE1lqzRL7GGgHaytIf8A5GI91KptiVfYYR/9NEj/AKAKbZsL/I/PIpV+2GDshars3p9h53Cos4B0DmFxHroLtaw7zpVkrHehbS4jaESvI7KuaVszMRZAMuhP22TyrYhWRtCmZTS9G07s1o0k5njxkWXVW9OBSUFLVOmaAy/FXO1RRRRTSiiiiihCK4xrtRPSzH9RgcTIN6wyFfvZSFHixAoQstxWKzxI3+dJPiD/AOpI2T8irTOnOOiyFYx/hRxx/wAqC/vJptXmojibi4knzN/qrX62XlnAIHE3t4C9eJYEcFWCsORAPx3VE7cnYSxhd4Vm32tcqB8DUhsqO0Q1uTck8SSaYLbAFQXiPYsa7hYchoPdT1EAFhoK7RUSSdV1N0wCiVpBvYAHlpx793kKcV5Z9QOfuFeqCSdULoNtfGrD0VxVpJ4ubCdPuTauB3SrIKqUMx66RDwyEeKKfmKlcJi+qeKbhExjk/6E5Av3JKFb8RqiZtwOf109cvFXwOwvV7rs+PEUMkjezGrOe5QT8q5VY9IuP6vAOt7GZkj8L5m/KhqimYXytYN5stGY4WF3BU3o7H1pnx+JUSMrgKraq2Ik9b1hxEaWsKdYvbk8ntyvbkCVXwUaVyJOrwOFj3Fw+IfvlY5PJFWm2WvqVJC0MBt3d25fN9oVLnSlt9PfekSvOi1KlaMtOrOxJG1cy0tlrmWhdxJK1FKZa8TMFUsdwBJ8K4TYXXQbmwV/9Eez9MTORvZYVPYgzPb8TqPwVo1UHortg4bAwxQ4eSV8uZ2NoY+sc529Z/WNi1vVU7qdSbX2i+5sLCPuSTt5lkHur5vWVLJJnPc4ZlfQaameyNrANArvDvpes9E20P8A+1R3YaP5saXh2ztGPfJhpxyaN4W/mRmH5asgradrcJd6H7K11NLrZXuiq3s/pkCQuIieBjpmuJISTutIu78QWrEDWgyRjxdpul3Nc3IheqKKKmooqqekKa8WHg/z8RGGH/lxHrpPC0YHjVrNZ50yxmbHtywuFNuyXEtlH5I/fSlbIY6d5GtrDvOQ9SpsF3BVPEy5nZvtMT5mkqKKyQABYI1Ve2k18S38KIPMsf0qY2c30a+I95qExOs8x/iUeSL8yakdjzb1PePn8qYeMh4Lik6A16KTZSDddb7xz7R2/GqV1eymt+VdpMTjjp36UoK4hRs7ZcdJ29WPAwx2qWgkAJzDMrAq6/aRhZh5VCbfS2IDcJIYiPvR3jb4LT7BYsOvaN/61zDiibfgB5ZLpNnK5dHceQBBI2ZlF43P+NCNFb7y6Kw4EX3Gqr6UZzJNh8OupNzp9qRhEnxfzpaPEWFiAyg5gDfRuakEMh7VIqK2dP8AtG1xI18sN3N2ZrDDxkjViT+8YVfsyBxqQ47gTfnoPU93srKipHQkFSG27deyr7KZY1+7GoQf0++mGWnD6kk7ybnvNeMtfS2twtAC+ZvkxuLuKSy1zLS2Wk5HC7/KpLgN14y14ZhzpJ5ieyvFcVwZxS+YV2LCddLDDvEki5vuJ67+5beNN6negeDz4mWU7okCL9+T1m/KqjxrL2vU/p6N799rDxyWtsmm6arYNwzPgr00gBA5mwFe68vGDodf7B+Veq+Tr6au0UUVxC4atmzYssSDs+OtVvAYbPIq8N57hvq2gVu7JiPWk8Fm1z9GrtFFFbyzVw1kO1sZnkxcn+binUf9PDKsI8MysfE1reIlyozHcoJ8hf5Vh8DXggvvMfWHvld5Cfzis3aGYY3n7A/WymzK5RXNdyqzHkov79w8a7RSJQoabY2IzOww8pDMW9UK2/dorE7hTJ5jEwzhoyPtqyf1CrKrcvdTqPaUo0DtbkTmHkaOkkG4HzH3XeqovBbTSQaMt+IuL06vS0ro/twYd+0wpfzUA0gcFhz/APrRD7pkT+l6hjO9p8LH3su2HFe65XgYKDhE47sROPi9ecHh1nlMOFilZx7THEP1afeLhh4WJrocTo0/9f8A0gNvoff7I2vg+twpZRd8MTIBxMTACUDusreFV3D4gHVTqOWhHfxFXfCbNxmFcNLhmkUEhmhyzAodDdVIb8vCoba2O2eoMZj62QH6K2bDyqnBZWbKwyeyAQSVC6VOEPEnRBpIOYtn3jzz8TwXSG4buNrcVHDbDqDextru5d1K9DVtFipjvcJEO+RjNJbwVB41B43CkISSRmIVUDMVFzxLatpf9Km4VyYOBeLmSc/jbIn5Ix516zZ9C6GQYxmbeQ/Nlh1tS2SB2A8r/OV1I0m06jeRUZeuN2V6W68mIBvKdy437I8TTYmuUUK4NDdEUUUULq4xsLnhV86D4Hq8GhI9aUmVvx6r5IFFURMIZXSIb5WCdynVj/KGrWUQAAAWAsAOQG6vEfxTU9iAd59h9V7H+G6fJ8x7h9V2ig15jjAv2kk95/u1eKXrl7rhoqR2Ps7O2Zh6o955VZDE6V4Y3VQkeGNxFSOxMFkTMd7e4cP1qUoFFexhiETAxu5YMjy9xcUUUUVaoJPEwh0ZTuYFT3EW+dYFtSaXBOsGJjymNVjVjosiIMqsjbiCADbeDcGvoGksThEkUrIqup3hgGB8DVMsLZLX3Lt1gKbYQ8D7jXGx6NvJtytp48/hWr7Q9Fmz5bkQdUecLNF+VTl91Y/6QdjDAY3qYZHZOrR/pMrG7FtLgD7NKOpcOd0XTpcTHwcjzv4kinK4tDuYedUldqP/AAnwI+dKja54p5H9RVBi5rt1dlcHcQa7VLG11vqGv3A/A06XH2+2PA10UzzmASol7RqVYNp4nJEx42NvKrr6PMCsWFQfWZVkY8Sz+sT7wPAVlTYsNvJPff51aOj/AE9ghijjldlaMBcwBZSBovs3I0tcEVVNBKGjC0nPPJN0j47kEgZZLVyDffz/ALv5+dJ4rCJKLSIkg5OquPzA1RcV6VYFQlJBI1rhQjXY+VhVjxu3SMEuJjIIvGSd4MbOqkjts1/Cl7PFrtI78k0Wt4g+qz/0m7CgglgXDJkaTMTGD6gNwiFQfZJLnQaaU02rYSlF9mILEv3YlCDzy38ae7Xx/wC0bYzkerhlueX0CmQ+crqKhyb6nea93shrjE1zjc298/ay8bthwa/A3ifT83RRRRW2sFFFFFCEUV4klC7za+7me4caf4LY8smpHVrzb2j3Lw8bd1KVNZBTC8rre/km6ejmqDaNt/bzUr0I2fmnaUjSNcq/ff2j4KAPx1earOBBiQIhIAue8neTS/7Y/wBo+dfMtozmrqXS7jp3DRfRKCEUsDYt41796n6KgP2x/tHzqY2Dsqac3LMsY3niexf1pNlO+R2FuqbdM1ouVJ7O2cZW5KN5+Q7as8UQUAAWA3VyCAIoVRYClK9LSUjadvPeVkTzmU8kUUUU6l0UUUUIRRRRQhFYr6X4bbRU/bwyflkkB+Iraqyr014H18JNw+liPiFdf6GquUXYULLjEp4A+Fu3++y3OpDD9EZJkWSICVWAbLAytILi9nQnMCOwUzYW03/P+7/3akkUrbIdwFt4PmKjRmEOJl8MrhUzB5bZie9QkJyleqbk6lG/OAacjw+VesL0pxn7slpgBco6riFt2hgWtSZ2zhmNpcKsbc4XfDNf7hunhlr0sVW05MLT3G3oViS0BPWJPjn6pvjMKzeyRbluqOkwRH1fIXqdVIW/d4l07J4s6/8AuQm/5aXXZM51RUnHOCRXP8jZXHlTBlZ+4Ed4VbWTRizbEfO5VnZ20nws4mjCnQghhcWO8aajvqVxPTuVo0ijhSOFHEhjBYqzA5gDusoaxyilMSgByyoUblIpQ/mA91NMZgkyEjuFjprYfOkZtnU87ulOZ707DtOWMCIgjPgpTYrkwYmdvalZI/FiZpLeAjHjSdOSuTC4dPtCSY98jZV/JGvnTUtbfT9KwMjsPm4eiya2QvmPz5mu0V4hZpDaJC+/1j6sYtv9Y/K9SuC6L5xeaTN/BHdV8T7Te6k6ra9NTZE3PAZpim2TUT52sOJUR+0AtlUF3+ygzN423eNSOF6PTSayERLyWzyefsr76seFwaRrljVVHIC3/wB0tXlqvb9RLlH1R6+a9LTbEgizf1jz08kywGxoofYX1uLH1nP4jr4DSntFdUXNhqff5VgOc55u43K22tDRYZBcroW+g1J3DeT4cam9ndEZpLF/o15n2rdi/rarbsvYEUHsi7cWOreHLwpuGikkzOQVMlQ1umZVf2J0PJs84sOCcT97l3VcI4woAAsBoANABXQK7W1DAyEWas98jnm5RRRRV6rRRRRQhFFFFCEUUUUIRVf6cdHjjMG8S26wFXjvoM6G4F+FxmX8VWCig5oWB4roDjkGuHc/dKt/SajsH0WxEsvViN0O92dGAjXdexGrHUBflX0bXLUqabLqn6qQIBzWc7H2FFho+rjXtZjqztzY8flXvF7FhlFnRW7wD8dK0BoFO9QfAUm2z4zvRfIVlu2XLfEH5rQFYy1sKyTGejjDtql0P8JK+7Ue6oXFejmZdY5A1t2ca/zL+lbj/wCExfYHv/WvP/gsX2Pef1puFu0IexL6n7KiQ0snaYsKKbSgFj1jLyzCZP5JP0qO2jtJ5VCNBFGxYesIupYkbr7lte3CvoU7Ei+yfM/rSZ6Owb8nvrUjrawf3GsPPMH2ST6anPZLh6/VYxtDZ0kkxEQAjQLGrtcArGoW6rva9r8BrTjC9GYl1kvKw+17IPYg0871r7dHIDvS/ia5/wANYf8Ayl9/60nUPrqgYS4BvAE/bNWQQUsBxBpLuJ1/CzAYa/tdmg3BRuXu3E86XRANBWmR7AgG6FPK/wAadRYRF9lFXuAHwpEbOedXJ39U0aBZnDs2V/Zjc9ym3mRapLDdD8Q28Kg/iPyW9aBRV7dnRjtElVmqduCq+E6DoP3js3YPVHzNTuC2XFF+7RV7ba+JOtO6Kcjgjj7IVDpHO1K5au0UVcq0UUUUIRRRRQhFFFFCEUUUUIRRRRQhFFFFCEUUUUIRRRRQhFFFFCEUUUUIRRRRQhFFFFCEUUUUIRRRRQhFFFFCEUUUUIRRRRQhFFFFCEUUUUI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1508" name="AutoShape 4" descr="data:image/jpeg;base64,/9j/4AAQSkZJRgABAQAAAQABAAD/2wCEAAkGBhQSEBQUEhQWFRUVFxUXFxgYGBgVFRcVFxcVGBccFhgXGyYeFx0jGhQUHy8gJCcpLCwsGB4xNTAqNSYrLCkBCQoKDgwOGg8PGi0lHyUsLDUsLy4wLCwtLDAsKSwsLCwsLSwsLywsLCwsLCwpLCwtLCwsLCkpLCwsLCwsLCwsLP/AABEIAOEA4QMBIgACEQEDEQH/xAAcAAABBQEBAQAAAAAAAAAAAAAAAwQFBgcBAgj/xABJEAACAQIDBAYGBwYEBAYDAAABAgMAEQQSIQUxQVEGE2FxgZEHIjKhscEjQlJygqLRFDNikrLwQ1PC4RY0c9IVY4OTo/EkRFT/xAAbAQACAwEBAQAAAAAAAAAAAAAABAIDBQEGB//EADcRAAEDAgMECQMCBgMAAAAAAAEAAgMEERIhMQVBUWETIjJxgZGhsfDB0eEUQgYVIzNS8SSi0v/aAAwDAQACEQMRAD8A3GiiihCKKKYrtzDmYwiaIyjfGJEMg/BfN7qEJ9euXqt4DbbNLip5ZBHhsO7QqpsMzJl6yR2IufWOVVHLiSKrvSL0iuNIyMOp3Fl6zEsOaxH1Yh2vc9lUTTxwi7z9z4KbI3PNgFoxYU2fasINjLGD2uo+dYTjukyyG7pLOec8zsPCNLIvgKbJt2Eb8Dhf5Bf3g0g7aR/bGT4gfUpkUh3lfQkOKR/ZZW+6QfhSl6wGDa2CJ9bCCI/aiOUjxjykVZdl7bcW/ZNoMeUWItMvd69pR4Mai3a0Y/usc3na48xdcNI/cQVrVFUvBekEx+rj4ep/86O8mH/Fpni/ELdtXCDEK6hkYMrC4ZSGUjmCNCK04pmStxRkEcks5pabEJSiiirVFFFFFCEUVw0jiscka5pHVBzYgeV99AF1wkDMpeiqxi/SBh1NkDyHsFh5t+lMX6cTt+7w2nNix+QphtNKdyVdWwt/d5Zq63ovVGPS3G/5Efv/AO+ur0yxQ9rDqfu5v1NT/SScvNVfzCHn5FXiiqhB6Q0BtNDIndqPI2NTuz+kUE/7uRSfsn1W8jqfCqnwSMzIV8dXDIbNcL+XupKiuXrtUplFFFFCEUUUUIRRRXDQhcZramqNtTaOBmQxRYXr0BJ6xAkaK9yS0cxIJa+uZL68aZ9MOkQneWPNlwkByzEb55RviHNFuA1vaJtuBrOdr9IJJzb2IxYLGugA4Xtv/u1ZFTXPDzFDa41J0HLmfZOQ0+IYnK39IttGLCoFbMwZiLlWJlYt9LJl0ZwgABsLtdrcs+kkLEsxJJ1JOpJ7aXXCWhZ209YInaRq/gBYd7CmXWC5G4/7UgC57i9xueP0+b7pxrQ0WCUr3FKVNx8AfjTbDTZh28aVVr7qkW7iup8u076PHG4+6EbwZLH417XCxyaxlgeMZILfga1n7jY99R9FV4B+3L5wXbqdw21sRAoZJOti3WbUA/ZYHVD4276nOjfSjq3vhSImY3fDOf8A8eU8erP+E55jQ8Qd9U/D7QZHLaG4swO5xxDDjf4613HQBSGjvkfVeakb1J5qePEWPGoMaY34mmx4jfyI0PzRcc0PFnL6E2Ft6PFR547gqcro2jxuN6uOB7dxGoqTrIujW02VVxMTdY8YCyrazSxDUpINxddSreHE1rGGxCuiupurAMpG4qRcHyIreo6sVLTucMiPm4rMmiMZtuSteJpQqlmIAGpJ0AHbRNMFUsxsACSTuAG+s52tteTHS5EusKndz7W7eQ4VpwwmQ8kjPOIhz3KT2r04Z2MeEW/OQj+kHd3nyqGGyi7Z53aRu8/E/wC1NTtBorCKKMqftSFXP5CN3bXf+JnHtYZ/wyRt8SKk3aVGw4WPCXfs+sl6z2nuyUrFAF9lQvcK9kGoqLpXEWVWSSPMQBmUEXPMqxpfbOGDtkYXGVdDe1yzgk2PYK7PtCOOEzNOIC2nM2UYqCR0oicMN+Ke5aKoU2Nw6MygyoVJHqtKo0NvqvTjDY1mBMWIlsObFtbX+uKRG247XcwjyT52LJ+149QrqTfQ6++meI2VG24ZTzXT3Uj0XxzT4cO5zMGdb2tfKeNqlurrbimxND271hz04Dix4vZNsF0gxOENmPXRdu8DsO9fG4q6bI27HiUzRtqPaU6Mp7R86qfV1GT4V4HE0BKldSButx05cxXXwsm5O9Cq2Ty0ufaZw3ju+y1EUVD9Hdvrio8w0ddHXkeY5g1MVlPYWEtdqt+ORsrQ9huCiiiioqxFQXTXbDYbByPH+9fLFF/1ZSEQ+BOb8NTtUv0hteXAJwM7ue9IJCPeb+FU1EnRROfwBPkFNjcTgFmfStxEIsKh9WJQW5s7cT26k/ipLo7h4lvNNuAbIOJZRqR3ZlA7SOVNekcubFzH+MjwGg+FI46T1YkG5Yx5uc7fEeVeVawmINvmdT35n1WzoV4x+OMrA2Cqosijcq8u08SeJqFxT+vpwtTuWcLfuvUbI28+NaMMdsgq3FdgmI1Fe1mINxp8KsXSboq0MEMyjQRRrMPsuFHrd3A9wqB2fKiyqZBdL2cDflIKm3aASR2iri5rgXNz+aKNiMnJZMcLajX491LR4gNupttLZ5hkKkhhoUYbnQ6qy9hFNKrwNcLhSupilBN6hX+IMOw2IPmLeVRsGMto3n+tPgapcy2q6Cn2x8f1UgJJCNYNY2IHBlPBlOoPZ21t/o9xJbARhiCyNLGbbgUkZdBwFrWHK1YEa170M4wvhcQp+rP8Yoj/AL03Qj+qTxCVquyE96fbWJK4ZN7WZ/8ASPn5UbL2cI0UDfpfvNQ+Fbr8fI53Zm8gco9wq2iOvWH+mwMHivMf3ZC8+CyHpfIokw4ZmFrE2t7OmvfcGnA2k/7TIhy9WqZhbVtwPidd3dSnS3olPLIGUWyrl1D62J1BCkEGoM7LnSZnt9VhcML6qQNL3rwckNrh2WuvevbxSAgYTwTzaO0RJFE63sZUGv3wDV82yLSfhX3M9ZmsUnURIykEYiMAHfbMp0HnWxbR2QJTqbGxG4EEX4g+Pma0KenMtJJHHrcW8DdIVcrY6iN79LFY1tHAgyMy4mNg7MQPW0uSbEqDbfUxsjBtGjBrEkk6G4tarRifRrCfZWMdysn9LfKm0XQWSG/V5SDw6w28mUfGqpaOow2wH0+hV8dbAT2vdLejNM2EFza88ovyu9qvMuxkH+IfIfrVb6J7C/ZMOsTlXPWF2tqvruDbXfVkx+zQt8jMnYDceRr0ILmMaNMlhFrJHvdrmUwnw6r9f3f70zzAm2/wrxionG9/JQvvplgTaUEkm1+2pskeXDNQkhjDSbJKKc4LFLIvsN7QG4qfaHzFadHIGAI1BAIPMHdWd9I4g0VwQcpv/fvq09C8WZMHHfel0/lOnutTlW3HG2TfoVlbOf0U74Bocx9VO0UUVmLeRVQ9IkNhhJeEeJUHulR4v6nWrfUd0g2UMThpYSbZ1IB+y41RvBgp8Kqmj6SNzOII8wpNdhcCvn/pAlsVMP429+vzqPduJ/sAVPdLoD1iSkZWdcrr9mWM5ZB4EVVcZiOA8a85TguaAddD4ZFbBO9NZ5Lkn+7VKdFNknEYqNSPUW0kn3V3Dxaw86jMJg5J2CRIzEkbuXadwHfW0dBeiQw0Wtix9Z24M3AD+Fadld0bbDtHT7qtvWNzp8yU5LsxTD61hocxPs2OpDX0trWV7S6NYGSYrhsXEjk+xmDpf+DW47ta1bbewUxQRJSxjU5mjByrIeAe2pUb7X3791NcTsfAKvVPFhlU6BWWNfK+t6XjaG9km/L584odIT2gFm2O6FyRwBGJmQXylF+khJ35VJ+kjJ1KjUHUVU22TMGKiN5LcVVjp3WuO4gHsr6Iw0cWXImUhQBYENYDQX1v514l2bHqToLXJvYafChsj2a5+i71DnmPVfOAPu39nfypeDFFe0f3urW9s7DwuLYhIJJmAuXRQuXiLyFl3jUA301tbWs76Q9EpMNdhnKCxIcZZEB9ksBoyk6Zl8bU3hJHWaR3/f8A0oB7b5EH5w/2mQxq8/dWsehJj+zYphuacW8IkrFq+i/R70fOD2fFGwtI15JByd9SD3Cy+FDR0YJCqnNwAq/0T/5lgeZHj61XRwACToALk8ABVLxKHDbQYcC2Ze5vWHvuKsu0NpxtDIAdSjaWPI16mYl7RI3eF5mAta4scbZplN0xwqMVZ3FuPUzFfBsljXP+LMC+hni7nuPc4FUPbGLlw7vMzmSLQBBZSCxG823C2/tpqvSiOQooVjmte9vVJ+NeVbteYi+AEcl6f+WRf5FadgUwjvmh6hn4FMhYdoy1H7a2zMjlYeqGU2OcOxOgP1WFt/buql4N8m0cJl0zMwNtPqNyqc207h2Mahjn1BNtMq1bPWyGkE0fVOK3oqo6Rjaron9YYb+qVfpbilHrRQN2h3T+pT8aSbp0wF5MO1uaSKw8rCqhtXaDfSIRlzGzC99wG489Bu0pzjMqYVwl/VU+1e99+tx20rHtOqba5GfIJt+zad/7fUrSIJlkRWGqsAw4aEX8K9mO/wBZ/wCdv1qmpjnyYGJZGRXw2dshAYlUWwvY2HdUbtbaMSNlZ55G+z1sh87MAK259qxxP6NzCXWHBYkGzJJG42vsLnjxV+mwY4sw72PzpqcCFNwW8T/tWbQ47DM4V4ihJsC92F+VyavHR0/QEcBI4HYNNB2a1ZRVzKiXo+jtldVV9FJTw4+kvna3enWPP0T9xqwejtT+yHtlf+lB8Qaq2257R5eLH3DU1fOi+B6nCxKRY2zHvbX51r1htDbiVh7Pbiq7jc33KlqKKKx16ZFRG3ukAw4RVQyzSkiKJSAXI1YknREXeWO7tJAqXNU1TfamMZtWjiw0cfZE4d3t3uLH7oqqV/RsLlJrcRsoTbfQqXGZmmnjiZmz5IoyyK+XL7bsCxIC3NhfKDaqYfRjLExMyPOgvbqGUE9rB7HwBq64zC9YxYs+fgQ7DLyygG1hysasWynZoUL+1bXvFefbU4ybLXdAYwL5ql7CxmAwyiMlsPrqJI5Eud3rSEWbzq54Ha0Eo+hlicckdW9wOlOZMOre0oPeBUXieiWEc3aCO/PKAfO1Aw62z7/nuoFxO9d27jito1vdgWa2jZQQqqp4FnZVvwF+Nqf4DZywpc2L8W7eSjgPjvNzVaxmATCSoVv1ZEbaksB1MySOBc6epma38B5VM9KcE+Iw00MUnVsyWD62BJGlxrqARpzreomNEQI36+ayalx6Q38E5xGE6y31XOoce0gG6x+W461DbZ2h1kKpdc+ZusS4P7oOSCu/Kzqo13gkU96F7FfCYKOOaTO4zFmuSACSQoLa2UUyGw1mjkmjVEmlkeRJCmpUkhQxHrFWS2gO4g8KKosDmPduPzyRCHYXNCksRjIMIIIHkVDK1lzHWR97EniWY6k8TTLpfAn7N1zgnKwBABYmKQiNlsNTcMDbmBTHbBgllhfaEDwvE46uUkthwdP8VNBcqDZwutqf9KtpAxlEN8n0jkbhkBZFvzLBT3DtFTnkZ0JJOVkQMcZRYKvejz0YxjqsXOS/14oitsupymTU3YAA23A861Kmexo8uHhUcIox5ItPKyXG5TBN8yq30z2IZYxIg9ePgN5Tj4jf51W8Pjeshb7QQ3Hgda0iqd0i6LsjGfDDmWQe8qOPdWzs6sAb0Mhy3H6LIrqUk9KzXeq9j8MJEZWF1YEHuPEfrVVwuwDhs8p+kyXKKNCRzPbarpgpIZNCihuI9nytv+NOzsWI8GHczfOs3+QVEQIY8EeI+61Wbehd2mkHwP2VJweI6zHYBwrKDI+/fbK1jpzq57QwT52IUkE30sd6gbr3vpypTCdHIkkWT1mZb5cxBC300sBz41LU9FsvFTdBPxvkfwlZ9p/8gTQ8LZ/7VD2lsf1G9Rg+pDMrXzXuLtbsFR+1HJwzhrZyhuAePYK02vJjBN7Dy+FU/wAiaCMLzrvF/srW7cd+5g87KgzRMs2zkPqsMHKDcbmCLv7uVV/aeHSCYKQ0g9p72N2O7v52POtF2xsIy4iGdSLxLIhU6XEgGoPMEU3fYBLZjkBta+rG3lS9bR1L6kmNlxYcAmaOup2QASOsc+PFZ5glSbE5eptGVvY6DML2YgacbVftgOFhe+gEj/6aMRshVGZ5SPuqF+OavWxdhviTkjBWEElnbW5O+/2m7NwrR2bQzQy9NNZrQLa34LK2ttKGeIQQXc4nh3p30d2acZic7D6KMgnttuXvO89laTamuz9nJDGI4xZR5k8STxNO6bqZ+mdcaDRQoaT9NHY5uOZPzgiiiilk8iq50k2BI0iYnClROilGVjZJor5sjEeyQdVa2hJvoasdFcc0OFiug2zVD/b1LfS4XFRycV6l3BPY8QZGHbcVI4Ody5V4+qARWVSRnsS4uwUkL7O657eQtVqgNp6Y1OUkDgfejkU28pDWbLRxxsc5uqZbO9xAcV6NQmKWZn0OUC+87z/engTvtU3QVrPa6ycBsoqbA9amRjyOYaEMNzDkd+nIkag1G4bD4zD2ReqljBuA2ZSOQBW+nYfCw0p7PtwxSOXQmFWyF0UsyMACS6jUqb7wNLa6aiUweOjmXPE6yKfrKQw8xTGOeDMGwPkqXGKY5i9lGSYaecWxDKkW9o0BGYcnZiSV5jQHjepWOdTopGnAWpRlB0NVXG9G5oyThpbLwR1Eir3G4YDxI7BS0kj3m7jf5y+yuYxmgy+c/urRiJUEbCQLksc+a1ilvWDA7xaqNh0C7EzWt9FOVJ39XaXqvyBKfYforLP/AM5Nmj0+ijXq0fj65zFiu7QEXpz01/5ZYl06xo4gBoLO6pp3AnyoviaAeIQBhcSOBVxwK2ijHJEHkopem8GIB03GlusHMedX4gc0iWkZL1QK4GrjuACTuFdGuS4obbfRSLEEsPUk+0vE/wAQ49++qji55cJJ1chWS1jodbdp3g9hqZ2704AumH9ri5FrfdU6k9p99U31pGO9mP4iT8a9Vs6OoDbzHq7gdfwvN7Qkhv8A0h1t5HzNWPD9IYzvuveNPMU/ix6NudT4io7YvQqSQhprxpy+u3h9Ud/lVjk6EYZjorL3Mf8AVepzVtOx+C5J5ZhQgpqmRuK1u/Ipn1w5ivD4pRvYDxFPT6O8P9qXzX/tr3H6PsMN/WHva3wAqfTw8T5Kz9NUcB5/hQk+24l+uD3a/DSm0eNmnNsPCx/iI0HjuHnVzwvRrCx6rEl+bXc+bE1JqyjQaD3VS6vib2R5n6KbdnSv7brd33P2VR2Z0DLMHxb5z9gHTxPyFW+DDqihUAVQLAAWAFexXaWkmfL2itCCljgHUHjvKBRRRVSZRRRRQhFFFFCEVA9LIysSTqCWwziQgakxEFJgBx+jZmA5oKnb1UdtdMrX6ogICVz2zGRhvES7soOhc6b7A76oqJo4mXk35d/IKTQSclIK4IBUhlYAqRqCp1BHhXaz7Y/S/wDZGKTC2GZjlI1OHZiSRYDWIm5sPZ4C2gvuHxKSKGRlZWFwykMCOwisR7bZjRPMfiCom2tvy4HHTBblZSsoVtUdWVVOmhBDIwuDwFwaSTa2AxDZ2glgm4vA2VvHKysf5TVv6RdHIsXGFkurJcpItsyX36HRlNhcHkNxqi/8DOHXq8bhW19UksrE9irmv3XpuOoeG2afApgR0sjR0t2uG8b/AMqV/bQgum0cWANbSQCSw+80Y95qT2bgMXKoZ8XIqNqAIoY3KH2b+qcpIseyvWzehSqwbESdaRYhFXJECNxIJLPbtNuyrKTbfVEkxeNAO4Kro2NPUJI5pPDwCNFRdFVQo42AFhr3VWpX/adpRqNUww61+WchkhHfq7+ApXpF0lCWiiHWSyaIg9pu0/ZQcWNK9HtnnDxkMQ8khLyv9pzy5KAAoHAAUqXgdY+Hzl79ytwG1t/z53KeotXlGuL16riigU6w2I1sfCmtF6k11iouaHBSMmHVvaUHvANdjgVfZUDuAHwr0DXacubWSNhqivcZArxRUmPwG6CLr2ZeVeCaKKHyOfqUAAIoooqC6vSPal6bGnK7qfpXkgtKrcF2iiinVBFFFFCEUUUUIVe6Y7RKxrCjFXnLLmGhSJReZweBC2UHm4rMdpTdYwt6qrYIo3Ki6AW7qsvSzaGfEYluEYjwqdjECaY/mjH4aqtYM7+kqHHc3Ie5PsPBW6NA4pntWwjzEXCMrkc1UjN+W9cjwuIwzZ8JKwB1yjVT3odD3ixp46ggg6gix7jvpHZGKyHqJDZl/dkkDPGN2p+sNxHcaqkLg27d2vd+Fo7PMbiY5N+iksJ6T500xEGbtQ2P8j2+NP8AC9PcL1hth3WS1yBC5exAN/VB4EedQW1trRxAqMsknBBZwvbJa4AG+28++q9hIJXJdWIdSWD/AFs/Hvvc3G7eKIm9KMRFh843yU6mRkL8LDfj8C0mbp/oSmHnIAJJMRRQBvuZCoFVnanTjFTKvVqI0ceqxIkbQ2NlHqqQeBvbSube26MTgsOiAiWV2E633dSBmH3WZkPdUXgop4mPV5bN7Svql92bQghrcRvG+pdCQ25AvzPwenvlV+oYHgbuXy/qnXRzEPDLiHa7OgjkZmN3IAJkUnl1ZY5d17VqAN6zzYmDCtlc5jLnV25mRSngBcC3IVcOjGKMmDhY+0ECt95Lo35kNKT9o+Htb6eqlC8Oc62l1N4VtSKc0yhexp7XIzkpvGaKKr/STpvh8EcshLyWvkQXYDgWJICjvNVgelOeX/l8A7jgbu39EZHvp2OkmkF2ty8vdLumY3Ilafh8TY2O7nT2sil6U7Xf2cPFCOcmVbf+5KPhTafbW0m/e7Sgi7IyGI8Ioj8a0IdnVDsiPr7JCWqhBvdbNSOIxiILu6oObMF+JrDp1z/v9o4uXsRWVfN5P9NMxgcGDfqZZDzkmy+6NAffT7NjTHX55kJJ+04G71tGI6bYFPaxUPg4b+m9R0/pT2cv+OW+6jn/AE1lqzRL7GGgHaytIf8A5GI91KptiVfYYR/9NEj/AKAKbZsL/I/PIpV+2GDshars3p9h53Cos4B0DmFxHroLtaw7zpVkrHehbS4jaESvI7KuaVszMRZAMuhP22TyrYhWRtCmZTS9G07s1o0k5njxkWXVW9OBSUFLVOmaAy/FXO1RRRRTSiiiiihCK4xrtRPSzH9RgcTIN6wyFfvZSFHixAoQstxWKzxI3+dJPiD/AOpI2T8irTOnOOiyFYx/hRxx/wAqC/vJptXmojibi4knzN/qrX62XlnAIHE3t4C9eJYEcFWCsORAPx3VE7cnYSxhd4Vm32tcqB8DUhsqO0Q1uTck8SSaYLbAFQXiPYsa7hYchoPdT1EAFhoK7RUSSdV1N0wCiVpBvYAHlpx793kKcV5Z9QOfuFeqCSdULoNtfGrD0VxVpJ4ubCdPuTauB3SrIKqUMx66RDwyEeKKfmKlcJi+qeKbhExjk/6E5Av3JKFb8RqiZtwOf109cvFXwOwvV7rs+PEUMkjezGrOe5QT8q5VY9IuP6vAOt7GZkj8L5m/KhqimYXytYN5stGY4WF3BU3o7H1pnx+JUSMrgKraq2Ik9b1hxEaWsKdYvbk8ntyvbkCVXwUaVyJOrwOFj3Fw+IfvlY5PJFWm2WvqVJC0MBt3d25fN9oVLnSlt9PfekSvOi1KlaMtOrOxJG1cy0tlrmWhdxJK1FKZa8TMFUsdwBJ8K4TYXXQbmwV/9Eez9MTORvZYVPYgzPb8TqPwVo1UHortg4bAwxQ4eSV8uZ2NoY+sc529Z/WNi1vVU7qdSbX2i+5sLCPuSTt5lkHur5vWVLJJnPc4ZlfQaameyNrANArvDvpes9E20P8A+1R3YaP5saXh2ztGPfJhpxyaN4W/mRmH5asgradrcJd6H7K11NLrZXuiq3s/pkCQuIieBjpmuJISTutIu78QWrEDWgyRjxdpul3Nc3IheqKKKmooqqekKa8WHg/z8RGGH/lxHrpPC0YHjVrNZ50yxmbHtywuFNuyXEtlH5I/fSlbIY6d5GtrDvOQ9SpsF3BVPEy5nZvtMT5mkqKKyQABYI1Ve2k18S38KIPMsf0qY2c30a+I95qExOs8x/iUeSL8yakdjzb1PePn8qYeMh4Lik6A16KTZSDddb7xz7R2/GqV1eymt+VdpMTjjp36UoK4hRs7ZcdJ29WPAwx2qWgkAJzDMrAq6/aRhZh5VCbfS2IDcJIYiPvR3jb4LT7BYsOvaN/61zDiibfgB5ZLpNnK5dHceQBBI2ZlF43P+NCNFb7y6Kw4EX3Gqr6UZzJNh8OupNzp9qRhEnxfzpaPEWFiAyg5gDfRuakEMh7VIqK2dP8AtG1xI18sN3N2ZrDDxkjViT+8YVfsyBxqQ47gTfnoPU93srKipHQkFSG27deyr7KZY1+7GoQf0++mGWnD6kk7ybnvNeMtfS2twtAC+ZvkxuLuKSy1zLS2Wk5HC7/KpLgN14y14ZhzpJ5ieyvFcVwZxS+YV2LCddLDDvEki5vuJ67+5beNN6negeDz4mWU7okCL9+T1m/KqjxrL2vU/p6N799rDxyWtsmm6arYNwzPgr00gBA5mwFe68vGDodf7B+Veq+Tr6au0UUVxC4atmzYssSDs+OtVvAYbPIq8N57hvq2gVu7JiPWk8Fm1z9GrtFFFbyzVw1kO1sZnkxcn+binUf9PDKsI8MysfE1reIlyozHcoJ8hf5Vh8DXggvvMfWHvld5Cfzis3aGYY3n7A/WymzK5RXNdyqzHkov79w8a7RSJQoabY2IzOww8pDMW9UK2/dorE7hTJ5jEwzhoyPtqyf1CrKrcvdTqPaUo0DtbkTmHkaOkkG4HzH3XeqovBbTSQaMt+IuL06vS0ro/twYd+0wpfzUA0gcFhz/APrRD7pkT+l6hjO9p8LH3su2HFe65XgYKDhE47sROPi9ecHh1nlMOFilZx7THEP1afeLhh4WJrocTo0/9f8A0gNvoff7I2vg+twpZRd8MTIBxMTACUDusreFV3D4gHVTqOWhHfxFXfCbNxmFcNLhmkUEhmhyzAodDdVIb8vCoba2O2eoMZj62QH6K2bDyqnBZWbKwyeyAQSVC6VOEPEnRBpIOYtn3jzz8TwXSG4buNrcVHDbDqDextru5d1K9DVtFipjvcJEO+RjNJbwVB41B43CkISSRmIVUDMVFzxLatpf9Km4VyYOBeLmSc/jbIn5Ix516zZ9C6GQYxmbeQ/Nlh1tS2SB2A8r/OV1I0m06jeRUZeuN2V6W68mIBvKdy437I8TTYmuUUK4NDdEUUUULq4xsLnhV86D4Hq8GhI9aUmVvx6r5IFFURMIZXSIb5WCdynVj/KGrWUQAAAWAsAOQG6vEfxTU9iAd59h9V7H+G6fJ8x7h9V2ig15jjAv2kk95/u1eKXrl7rhoqR2Ps7O2Zh6o955VZDE6V4Y3VQkeGNxFSOxMFkTMd7e4cP1qUoFFexhiETAxu5YMjy9xcUUUUVaoJPEwh0ZTuYFT3EW+dYFtSaXBOsGJjymNVjVjosiIMqsjbiCADbeDcGvoGksThEkUrIqup3hgGB8DVMsLZLX3Lt1gKbYQ8D7jXGx6NvJtytp48/hWr7Q9Fmz5bkQdUecLNF+VTl91Y/6QdjDAY3qYZHZOrR/pMrG7FtLgD7NKOpcOd0XTpcTHwcjzv4kinK4tDuYedUldqP/AAnwI+dKja54p5H9RVBi5rt1dlcHcQa7VLG11vqGv3A/A06XH2+2PA10UzzmASol7RqVYNp4nJEx42NvKrr6PMCsWFQfWZVkY8Sz+sT7wPAVlTYsNvJPff51aOj/AE9ghijjldlaMBcwBZSBovs3I0tcEVVNBKGjC0nPPJN0j47kEgZZLVyDffz/ALv5+dJ4rCJKLSIkg5OquPzA1RcV6VYFQlJBI1rhQjXY+VhVjxu3SMEuJjIIvGSd4MbOqkjts1/Cl7PFrtI78k0Wt4g+qz/0m7CgglgXDJkaTMTGD6gNwiFQfZJLnQaaU02rYSlF9mILEv3YlCDzy38ae7Xx/wC0bYzkerhlueX0CmQ+crqKhyb6nea93shrjE1zjc298/ay8bthwa/A3ifT83RRRRW2sFFFFFCEUV4klC7za+7me4caf4LY8smpHVrzb2j3Lw8bd1KVNZBTC8rre/km6ejmqDaNt/bzUr0I2fmnaUjSNcq/ff2j4KAPx1earOBBiQIhIAue8neTS/7Y/wBo+dfMtozmrqXS7jp3DRfRKCEUsDYt41796n6KgP2x/tHzqY2Dsqac3LMsY3niexf1pNlO+R2FuqbdM1ouVJ7O2cZW5KN5+Q7as8UQUAAWA3VyCAIoVRYClK9LSUjadvPeVkTzmU8kUUUU6l0UUUUIRRRRQhFYr6X4bbRU/bwyflkkB+Iraqyr014H18JNw+liPiFdf6GquUXYULLjEp4A+Fu3++y3OpDD9EZJkWSICVWAbLAytILi9nQnMCOwUzYW03/P+7/3akkUrbIdwFt4PmKjRmEOJl8MrhUzB5bZie9QkJyleqbk6lG/OAacjw+VesL0pxn7slpgBco6riFt2hgWtSZ2zhmNpcKsbc4XfDNf7hunhlr0sVW05MLT3G3oViS0BPWJPjn6pvjMKzeyRbluqOkwRH1fIXqdVIW/d4l07J4s6/8AuQm/5aXXZM51RUnHOCRXP8jZXHlTBlZ+4Ed4VbWTRizbEfO5VnZ20nws4mjCnQghhcWO8aajvqVxPTuVo0ijhSOFHEhjBYqzA5gDusoaxyilMSgByyoUblIpQ/mA91NMZgkyEjuFjprYfOkZtnU87ulOZ707DtOWMCIgjPgpTYrkwYmdvalZI/FiZpLeAjHjSdOSuTC4dPtCSY98jZV/JGvnTUtbfT9KwMjsPm4eiya2QvmPz5mu0V4hZpDaJC+/1j6sYtv9Y/K9SuC6L5xeaTN/BHdV8T7Te6k6ra9NTZE3PAZpim2TUT52sOJUR+0AtlUF3+ygzN423eNSOF6PTSayERLyWzyefsr76seFwaRrljVVHIC3/wB0tXlqvb9RLlH1R6+a9LTbEgizf1jz08kywGxoofYX1uLH1nP4jr4DSntFdUXNhqff5VgOc55u43K22tDRYZBcroW+g1J3DeT4cam9ndEZpLF/o15n2rdi/rarbsvYEUHsi7cWOreHLwpuGikkzOQVMlQ1umZVf2J0PJs84sOCcT97l3VcI4woAAsBoANABXQK7W1DAyEWas98jnm5RRRRV6rRRRRQhFFFFCEUUUUIRVf6cdHjjMG8S26wFXjvoM6G4F+FxmX8VWCig5oWB4roDjkGuHc/dKt/SajsH0WxEsvViN0O92dGAjXdexGrHUBflX0bXLUqabLqn6qQIBzWc7H2FFho+rjXtZjqztzY8flXvF7FhlFnRW7wD8dK0BoFO9QfAUm2z4zvRfIVlu2XLfEH5rQFYy1sKyTGejjDtql0P8JK+7Ue6oXFejmZdY5A1t2ca/zL+lbj/wCExfYHv/WvP/gsX2Pef1puFu0IexL6n7KiQ0snaYsKKbSgFj1jLyzCZP5JP0qO2jtJ5VCNBFGxYesIupYkbr7lte3CvoU7Ei+yfM/rSZ6Owb8nvrUjrawf3GsPPMH2ST6anPZLh6/VYxtDZ0kkxEQAjQLGrtcArGoW6rva9r8BrTjC9GYl1kvKw+17IPYg0871r7dHIDvS/ia5/wANYf8Ayl9/60nUPrqgYS4BvAE/bNWQQUsBxBpLuJ1/CzAYa/tdmg3BRuXu3E86XRANBWmR7AgG6FPK/wAadRYRF9lFXuAHwpEbOedXJ39U0aBZnDs2V/Zjc9ym3mRapLDdD8Q28Kg/iPyW9aBRV7dnRjtElVmqduCq+E6DoP3js3YPVHzNTuC2XFF+7RV7ba+JOtO6Kcjgjj7IVDpHO1K5au0UVcq0UUUUIRRRRQhFFFFCEUUUUIRRRRQhFFFFCEUUUUIRRRRQhFFFFCEUUUUIRRRRQhFFFFCEUUUUIRRRRQhFFFFCEUUUUIRRRRQhFFFFCEUUUUI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14282" y="428604"/>
            <a:ext cx="850112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pl-PL" sz="2400" dirty="0" smtClean="0">
                <a:solidFill>
                  <a:srgbClr val="00206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*Nigdy nie zamieszczajcie lub nie wysyłajcie czegokolwiek, co może posłużyć do zlokalizowania Was lub innej osoby (na przykład imienia i nazwiska, adresu e-mail, czy też adresu domowego lub numeru telefonu). </a:t>
            </a:r>
          </a:p>
          <a:p>
            <a:pPr lvl="0" eaLnBrk="0" hangingPunct="0"/>
            <a:endParaRPr lang="pl-PL" sz="2400" dirty="0" smtClean="0">
              <a:solidFill>
                <a:srgbClr val="002060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lvl="0" eaLnBrk="0" hangingPunct="0"/>
            <a:r>
              <a:rPr lang="pl-PL" sz="2400" dirty="0" smtClean="0">
                <a:solidFill>
                  <a:srgbClr val="00206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*Zachowajcie dystans - nie organizujcie spotkań z przypadkowymi osobami poznanymi w sieci.</a:t>
            </a:r>
          </a:p>
          <a:p>
            <a:pPr lvl="0" eaLnBrk="0" hangingPunct="0"/>
            <a:r>
              <a:rPr lang="pl-PL" sz="2400" dirty="0" smtClean="0">
                <a:solidFill>
                  <a:srgbClr val="00206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endParaRPr lang="pl-PL" sz="24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lvl="0" eaLnBrk="0" hangingPunct="0"/>
            <a:r>
              <a:rPr lang="pl-PL" sz="2400" dirty="0" smtClean="0">
                <a:solidFill>
                  <a:srgbClr val="00206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*Nie podawajcie się za kogoś, kim nie jesteście, bądźcie uprzejmi, ale nie wdawajcie się w dyskusję z natrętnymi osobami.</a:t>
            </a:r>
            <a:r>
              <a:rPr lang="pl-PL" sz="24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</a:p>
        </p:txBody>
      </p:sp>
      <p:pic>
        <p:nvPicPr>
          <p:cNvPr id="20482" name="Picture 2" descr="http://i.iplsc.com/niestety-cyberprzestepcy-korzystaja-z-kazdej-szansy-na-kradz/00025QGIFRKIVUOS-C116-F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4077072"/>
            <a:ext cx="3672408" cy="2448272"/>
          </a:xfrm>
          <a:prstGeom prst="rect">
            <a:avLst/>
          </a:prstGeom>
          <a:noFill/>
          <a:effectLst>
            <a:softEdge rad="127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0"/>
            <a:ext cx="576064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0"/>
            <a:ext cx="576064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67544" y="260648"/>
            <a:ext cx="8418469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pl-PL" sz="36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Ferie</a:t>
            </a:r>
            <a:r>
              <a:rPr lang="pl-PL" sz="36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pl-PL" sz="36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są po to </a:t>
            </a:r>
            <a:r>
              <a:rPr lang="pl-PL" sz="36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abyście odpoczywali,</a:t>
            </a:r>
            <a:endParaRPr lang="pl-PL" sz="3600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 eaLnBrk="0" hangingPunct="0"/>
            <a:r>
              <a:rPr lang="pl-PL" sz="36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bawili </a:t>
            </a:r>
            <a:r>
              <a:rPr lang="pl-PL" sz="36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się,</a:t>
            </a:r>
            <a:endParaRPr lang="pl-PL" sz="3600" dirty="0">
              <a:solidFill>
                <a:srgbClr val="002060"/>
              </a:solidFill>
              <a:latin typeface="Comic Sans MS" pitchFamily="66" charset="0"/>
            </a:endParaRPr>
          </a:p>
          <a:p>
            <a:pPr algn="ctr" eaLnBrk="0" hangingPunct="0"/>
            <a:r>
              <a:rPr lang="pl-PL" sz="36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realizowali </a:t>
            </a:r>
            <a:r>
              <a:rPr lang="pl-PL" sz="36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swoje zainteresowania,</a:t>
            </a:r>
            <a:endParaRPr lang="pl-PL" sz="3600" dirty="0">
              <a:solidFill>
                <a:srgbClr val="002060"/>
              </a:solidFill>
              <a:latin typeface="Comic Sans MS" pitchFamily="66" charset="0"/>
            </a:endParaRPr>
          </a:p>
          <a:p>
            <a:pPr algn="ctr" eaLnBrk="0" hangingPunct="0"/>
            <a:r>
              <a:rPr lang="pl-PL" sz="36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na które w okresie nauki</a:t>
            </a:r>
            <a:endParaRPr lang="pl-PL" sz="3600" dirty="0">
              <a:solidFill>
                <a:srgbClr val="002060"/>
              </a:solidFill>
              <a:latin typeface="Comic Sans MS" pitchFamily="66" charset="0"/>
            </a:endParaRPr>
          </a:p>
          <a:p>
            <a:pPr algn="ctr" eaLnBrk="0" hangingPunct="0"/>
            <a:r>
              <a:rPr lang="pl-PL" sz="36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często brakuje </a:t>
            </a:r>
            <a:r>
              <a:rPr lang="pl-PL" sz="36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Wam czasu.</a:t>
            </a:r>
            <a:endParaRPr lang="pl-PL" sz="3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26628" name="Picture 4" descr="Znalezione obrazy dla zapytania zimowisk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140968"/>
            <a:ext cx="5667375" cy="3190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0"/>
            <a:ext cx="58326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0"/>
            <a:ext cx="56886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10799999"/>
            </a:camera>
            <a:lightRig rig="threePt" dir="t"/>
          </a:scene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0"/>
            <a:ext cx="56886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10799999"/>
            </a:camera>
            <a:lightRig rig="threePt" dir="t"/>
          </a:scene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179388" y="404813"/>
            <a:ext cx="8785225" cy="1500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sz="3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4" charset="0"/>
              </a:rPr>
              <a:t>Nie zapomnij o higienie wypoczynku</a:t>
            </a:r>
            <a:r>
              <a:rPr lang="pl-PL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4" charset="0"/>
              </a:rPr>
              <a:t>!</a:t>
            </a:r>
            <a:r>
              <a:rPr lang="pl-PL" sz="36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4" charset="0"/>
              </a:rPr>
              <a:t/>
            </a:r>
            <a:br>
              <a:rPr lang="pl-PL" sz="36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4" charset="0"/>
              </a:rPr>
            </a:br>
            <a:endParaRPr lang="pl-PL" sz="3600" b="1" dirty="0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4" charset="0"/>
            </a:endParaRP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323528" y="1772816"/>
            <a:ext cx="8424863" cy="4602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1313">
              <a:spcBef>
                <a:spcPts val="8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3200" dirty="0">
                <a:solidFill>
                  <a:srgbClr val="002060"/>
                </a:solidFill>
                <a:latin typeface="Comic Sans MS" pitchFamily="64" charset="0"/>
              </a:rPr>
              <a:t>* Śpij co najmniej 7 – 8 godzin </a:t>
            </a:r>
          </a:p>
          <a:p>
            <a:pPr marL="342900" indent="-341313">
              <a:spcBef>
                <a:spcPts val="8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3200" dirty="0">
                <a:solidFill>
                  <a:srgbClr val="002060"/>
                </a:solidFill>
                <a:latin typeface="Comic Sans MS" pitchFamily="64" charset="0"/>
              </a:rPr>
              <a:t>   na dobę, </a:t>
            </a:r>
          </a:p>
          <a:p>
            <a:pPr marL="342900" indent="-341313">
              <a:spcBef>
                <a:spcPts val="8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3200" dirty="0">
                <a:solidFill>
                  <a:srgbClr val="002060"/>
                </a:solidFill>
                <a:latin typeface="Comic Sans MS" pitchFamily="64" charset="0"/>
              </a:rPr>
              <a:t>* Przed snem wywietrz pokój,</a:t>
            </a:r>
          </a:p>
          <a:p>
            <a:pPr marL="342900" indent="-341313">
              <a:spcBef>
                <a:spcPts val="8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3200" dirty="0">
                <a:solidFill>
                  <a:srgbClr val="002060"/>
                </a:solidFill>
                <a:latin typeface="Comic Sans MS" pitchFamily="64" charset="0"/>
              </a:rPr>
              <a:t>* Ubieraj się stosownie do pogody,</a:t>
            </a:r>
          </a:p>
          <a:p>
            <a:pPr marL="342900" indent="-341313">
              <a:spcBef>
                <a:spcPts val="8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3200" dirty="0">
                <a:solidFill>
                  <a:srgbClr val="002060"/>
                </a:solidFill>
                <a:latin typeface="Comic Sans MS" pitchFamily="64" charset="0"/>
              </a:rPr>
              <a:t>* Pamiętaj o czapce, szaliku i rękawiczkach,</a:t>
            </a:r>
          </a:p>
          <a:p>
            <a:pPr marL="342900" indent="-341313">
              <a:spcBef>
                <a:spcPts val="8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3200" dirty="0">
                <a:solidFill>
                  <a:srgbClr val="002060"/>
                </a:solidFill>
                <a:latin typeface="Comic Sans MS" pitchFamily="64" charset="0"/>
              </a:rPr>
              <a:t>* Stosuj kremy ochronne na skórę twarzy,</a:t>
            </a:r>
          </a:p>
          <a:p>
            <a:pPr marL="342900" indent="-341313">
              <a:spcBef>
                <a:spcPts val="8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3200" dirty="0">
                <a:solidFill>
                  <a:srgbClr val="002060"/>
                </a:solidFill>
                <a:latin typeface="Comic Sans MS" pitchFamily="64" charset="0"/>
              </a:rPr>
              <a:t>* Po przyjściu do domu umyj ręce.</a:t>
            </a:r>
          </a:p>
        </p:txBody>
      </p:sp>
      <p:pic>
        <p:nvPicPr>
          <p:cNvPr id="4" name="Picture 2" descr="C:\Documents and Settings\Tomek\Pulpit\Co to jest higiena osobista.jpg"/>
          <p:cNvPicPr>
            <a:picLocks noChangeAspect="1" noChangeArrowheads="1"/>
          </p:cNvPicPr>
          <p:nvPr/>
        </p:nvPicPr>
        <p:blipFill>
          <a:blip r:embed="rId3" cstate="print"/>
          <a:srcRect l="63608" t="69384" r="7665" b="5847"/>
          <a:stretch>
            <a:fillRect/>
          </a:stretch>
        </p:blipFill>
        <p:spPr bwMode="auto">
          <a:xfrm>
            <a:off x="6300192" y="1412775"/>
            <a:ext cx="1800200" cy="2179189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www.inter-trade.pl/img/upload/others/owoce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836712"/>
            <a:ext cx="2232248" cy="1448587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539750" y="128588"/>
            <a:ext cx="8145463" cy="996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4400" b="1" dirty="0">
                <a:solidFill>
                  <a:srgbClr val="002060"/>
                </a:solidFill>
                <a:latin typeface="Comic Sans MS" pitchFamily="64" charset="0"/>
              </a:rPr>
              <a:t>Dbaj o higienę osobistą!</a:t>
            </a: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395536" y="1241425"/>
            <a:ext cx="8434388" cy="5616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131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3200" dirty="0" smtClean="0">
                <a:solidFill>
                  <a:srgbClr val="002060"/>
                </a:solidFill>
              </a:rPr>
              <a:t>* Odżywiaj </a:t>
            </a:r>
            <a:r>
              <a:rPr lang="pl-PL" sz="3200" dirty="0">
                <a:solidFill>
                  <a:srgbClr val="002060"/>
                </a:solidFill>
              </a:rPr>
              <a:t>się zdrowo</a:t>
            </a:r>
            <a:r>
              <a:rPr lang="pl-PL" sz="3200" dirty="0" smtClean="0">
                <a:solidFill>
                  <a:srgbClr val="002060"/>
                </a:solidFill>
              </a:rPr>
              <a:t>,</a:t>
            </a:r>
          </a:p>
          <a:p>
            <a:pPr marL="342900" indent="-34131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l-PL" sz="3200" dirty="0">
              <a:solidFill>
                <a:srgbClr val="002060"/>
              </a:solidFill>
            </a:endParaRPr>
          </a:p>
          <a:p>
            <a:pPr marL="342900" indent="-34131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3200" dirty="0" smtClean="0">
                <a:solidFill>
                  <a:srgbClr val="002060"/>
                </a:solidFill>
              </a:rPr>
              <a:t>* Unikaj </a:t>
            </a:r>
            <a:r>
              <a:rPr lang="pl-PL" sz="3200" dirty="0">
                <a:solidFill>
                  <a:srgbClr val="002060"/>
                </a:solidFill>
              </a:rPr>
              <a:t>przebywania z osobami chorymi na grypę lub inne </a:t>
            </a:r>
            <a:r>
              <a:rPr lang="pl-PL" sz="3200" dirty="0" smtClean="0">
                <a:solidFill>
                  <a:srgbClr val="002060"/>
                </a:solidFill>
              </a:rPr>
              <a:t>infekcje,</a:t>
            </a:r>
          </a:p>
          <a:p>
            <a:pPr marL="342900" indent="-34131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l-PL" sz="3200" dirty="0">
              <a:solidFill>
                <a:srgbClr val="002060"/>
              </a:solidFill>
            </a:endParaRPr>
          </a:p>
          <a:p>
            <a:pPr marL="342900" indent="-34131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3200" dirty="0" smtClean="0">
                <a:solidFill>
                  <a:srgbClr val="002060"/>
                </a:solidFill>
              </a:rPr>
              <a:t>* W </a:t>
            </a:r>
            <a:r>
              <a:rPr lang="pl-PL" sz="3200" dirty="0">
                <a:solidFill>
                  <a:srgbClr val="002060"/>
                </a:solidFill>
              </a:rPr>
              <a:t>przypadku </a:t>
            </a:r>
            <a:r>
              <a:rPr lang="pl-PL" sz="3200" dirty="0" smtClean="0">
                <a:solidFill>
                  <a:srgbClr val="002060"/>
                </a:solidFill>
              </a:rPr>
              <a:t>objaw </a:t>
            </a:r>
            <a:r>
              <a:rPr lang="pl-PL" sz="3200" dirty="0">
                <a:solidFill>
                  <a:srgbClr val="002060"/>
                </a:solidFill>
              </a:rPr>
              <a:t>grypopodobnych zgłoś się </a:t>
            </a:r>
            <a:r>
              <a:rPr lang="pl-PL" sz="3200" dirty="0" smtClean="0">
                <a:solidFill>
                  <a:srgbClr val="002060"/>
                </a:solidFill>
              </a:rPr>
              <a:t>do lekarza,</a:t>
            </a:r>
          </a:p>
          <a:p>
            <a:pPr marL="342900" indent="-34131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l-PL" sz="3200" dirty="0" smtClean="0">
              <a:solidFill>
                <a:srgbClr val="002060"/>
              </a:solidFill>
            </a:endParaRPr>
          </a:p>
          <a:p>
            <a:pPr marL="342900" indent="-34131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3200" dirty="0" smtClean="0">
                <a:solidFill>
                  <a:srgbClr val="002060"/>
                </a:solidFill>
              </a:rPr>
              <a:t>* </a:t>
            </a:r>
            <a:r>
              <a:rPr lang="pl-PL" sz="3200" dirty="0">
                <a:solidFill>
                  <a:srgbClr val="002060"/>
                </a:solidFill>
              </a:rPr>
              <a:t>Myj ręce po wyjściu z toalety </a:t>
            </a:r>
          </a:p>
          <a:p>
            <a:pPr marL="342900" indent="-34131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3200" dirty="0">
                <a:solidFill>
                  <a:srgbClr val="002060"/>
                </a:solidFill>
              </a:rPr>
              <a:t>   oraz po zakończeniu zabawy   </a:t>
            </a:r>
          </a:p>
          <a:p>
            <a:pPr marL="342900" indent="-341313">
              <a:spcBef>
                <a:spcPts val="8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l-PL" sz="3200" dirty="0">
              <a:solidFill>
                <a:srgbClr val="00CC99"/>
              </a:solidFill>
            </a:endParaRPr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581128"/>
            <a:ext cx="2466975" cy="184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dobny obr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683568" y="836712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BAWCIE SIĘ DOBRZE I ODPOCZYWAJCIE </a:t>
            </a:r>
            <a:endParaRPr lang="pl-PL" b="1" dirty="0" smtClean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Podobny obr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355691"/>
            <a:ext cx="8640959" cy="45601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rostokąt 2"/>
          <p:cNvSpPr/>
          <p:nvPr/>
        </p:nvSpPr>
        <p:spPr>
          <a:xfrm>
            <a:off x="2143108" y="428604"/>
            <a:ext cx="5974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pl-PL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UDANYCH </a:t>
            </a:r>
            <a:r>
              <a:rPr lang="pl-PL" b="1" dirty="0" smtClean="0">
                <a:solidFill>
                  <a:srgbClr val="002060"/>
                </a:solidFill>
              </a:rPr>
              <a:t>  </a:t>
            </a:r>
            <a:r>
              <a:rPr lang="pl-PL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I BEZPIECZNYCH FERII Świątecznych</a:t>
            </a:r>
            <a:endParaRPr lang="pl-PL" b="1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Znalezione obrazy dla zapytania masza i niedźwiedź zi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88640"/>
            <a:ext cx="4198243" cy="3146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0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4103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4104" name="Rectangle 15"/>
          <p:cNvSpPr>
            <a:spLocks noChangeArrowheads="1"/>
          </p:cNvSpPr>
          <p:nvPr/>
        </p:nvSpPr>
        <p:spPr bwMode="auto">
          <a:xfrm>
            <a:off x="251520" y="2564904"/>
            <a:ext cx="8715849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pl-PL" sz="36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W czasie wolnym</a:t>
            </a:r>
            <a:endParaRPr lang="pl-PL" sz="800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 eaLnBrk="0" hangingPunct="0"/>
            <a:r>
              <a:rPr lang="pl-PL" sz="28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p</a:t>
            </a:r>
            <a:r>
              <a:rPr lang="pl-PL" sz="28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oznacie </a:t>
            </a:r>
            <a:r>
              <a:rPr lang="pl-PL" sz="28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wiele ciekawych miejsc, </a:t>
            </a:r>
            <a:endParaRPr lang="pl-PL" sz="800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 eaLnBrk="0" hangingPunct="0"/>
            <a:r>
              <a:rPr lang="pl-PL" sz="28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nowe koleżanki i kolegów.</a:t>
            </a:r>
            <a:endParaRPr lang="pl-PL" sz="800" dirty="0">
              <a:solidFill>
                <a:srgbClr val="002060"/>
              </a:solidFill>
              <a:latin typeface="Comic Sans MS" pitchFamily="66" charset="0"/>
            </a:endParaRPr>
          </a:p>
          <a:p>
            <a:pPr algn="ctr" eaLnBrk="0" hangingPunct="0"/>
            <a:r>
              <a:rPr lang="pl-PL" sz="28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Opiekunowie zapewnią </a:t>
            </a:r>
            <a:r>
              <a:rPr lang="pl-PL" sz="28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Wam </a:t>
            </a:r>
            <a:r>
              <a:rPr lang="pl-PL" sz="28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wiele atrakcji </a:t>
            </a:r>
            <a:endParaRPr lang="pl-PL" sz="800" dirty="0">
              <a:solidFill>
                <a:srgbClr val="002060"/>
              </a:solidFill>
              <a:latin typeface="Comic Sans MS" pitchFamily="66" charset="0"/>
            </a:endParaRPr>
          </a:p>
          <a:p>
            <a:pPr algn="ctr" eaLnBrk="0" hangingPunct="0"/>
            <a:r>
              <a:rPr lang="pl-PL" sz="28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i bezpieczeństwo.</a:t>
            </a:r>
            <a:endParaRPr lang="pl-PL" sz="800" dirty="0">
              <a:solidFill>
                <a:srgbClr val="002060"/>
              </a:solidFill>
              <a:latin typeface="Comic Sans MS" pitchFamily="66" charset="0"/>
            </a:endParaRPr>
          </a:p>
          <a:p>
            <a:pPr algn="ctr" eaLnBrk="0" hangingPunct="0"/>
            <a:r>
              <a:rPr lang="pl-PL" sz="28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Słuchajcie </a:t>
            </a:r>
            <a:r>
              <a:rPr lang="pl-PL" sz="28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ich i nie </a:t>
            </a:r>
            <a:r>
              <a:rPr lang="pl-PL" sz="28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oddalajcie </a:t>
            </a:r>
            <a:r>
              <a:rPr lang="pl-PL" sz="28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się z miejsca zabawy </a:t>
            </a:r>
            <a:endParaRPr lang="pl-PL" sz="800" dirty="0">
              <a:solidFill>
                <a:srgbClr val="002060"/>
              </a:solidFill>
              <a:latin typeface="Comic Sans MS" pitchFamily="66" charset="0"/>
            </a:endParaRPr>
          </a:p>
          <a:p>
            <a:pPr algn="ctr" eaLnBrk="0" hangingPunct="0"/>
            <a:r>
              <a:rPr lang="pl-PL" sz="28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bez ich wiedzy.</a:t>
            </a:r>
            <a:endParaRPr lang="pl-PL" sz="800" dirty="0">
              <a:solidFill>
                <a:srgbClr val="002060"/>
              </a:solidFill>
              <a:latin typeface="Comic Sans MS" pitchFamily="66" charset="0"/>
            </a:endParaRPr>
          </a:p>
          <a:p>
            <a:pPr algn="ctr" eaLnBrk="0" hangingPunct="0"/>
            <a:r>
              <a:rPr lang="pl-PL" sz="28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Wrócicie </a:t>
            </a:r>
            <a:r>
              <a:rPr lang="pl-PL" sz="28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do domu z głową pełną </a:t>
            </a:r>
            <a:endParaRPr lang="pl-PL" sz="800" dirty="0">
              <a:solidFill>
                <a:srgbClr val="002060"/>
              </a:solidFill>
              <a:latin typeface="Comic Sans MS" pitchFamily="66" charset="0"/>
            </a:endParaRPr>
          </a:p>
          <a:p>
            <a:pPr algn="ctr" eaLnBrk="0" hangingPunct="0"/>
            <a:r>
              <a:rPr lang="pl-PL" sz="28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niezapomnianych wrażeń.</a:t>
            </a:r>
            <a:endParaRPr lang="pl-PL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0"/>
            <a:ext cx="18288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Znalezione obrazy dla zapytania zima animacj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717032"/>
            <a:ext cx="3888432" cy="2918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4" name="Rectangle 6"/>
          <p:cNvSpPr>
            <a:spLocks noChangeArrowheads="1"/>
          </p:cNvSpPr>
          <p:nvPr/>
        </p:nvSpPr>
        <p:spPr bwMode="auto">
          <a:xfrm>
            <a:off x="287088" y="188640"/>
            <a:ext cx="885691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pl-PL" sz="32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Nie wyjeżdżacie </a:t>
            </a:r>
            <a:r>
              <a:rPr lang="pl-PL" sz="32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nigdzie? </a:t>
            </a:r>
            <a:endParaRPr lang="pl-PL" sz="3200" b="1" dirty="0" smtClean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r>
              <a:rPr lang="pl-PL" sz="32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To </a:t>
            </a:r>
            <a:r>
              <a:rPr lang="pl-PL" sz="3200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też dobrze</a:t>
            </a:r>
            <a:r>
              <a:rPr lang="pl-PL" sz="32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.</a:t>
            </a:r>
            <a:endParaRPr lang="pl-PL" sz="2000" dirty="0" smtClean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 eaLnBrk="0" hangingPunct="0"/>
            <a:r>
              <a:rPr lang="pl-PL" sz="28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Jeśli zostaniecie </a:t>
            </a:r>
            <a:r>
              <a:rPr lang="pl-PL" sz="28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w domu </a:t>
            </a:r>
            <a:r>
              <a:rPr lang="pl-PL" sz="28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sami, </a:t>
            </a:r>
            <a:r>
              <a:rPr lang="pl-PL" sz="28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PAMIĘTAJCIE!!!</a:t>
            </a:r>
          </a:p>
          <a:p>
            <a:pPr algn="ctr" eaLnBrk="0" hangingPunct="0"/>
            <a:endParaRPr lang="pl-PL" sz="2800" b="1" dirty="0" smtClean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  <a:p>
            <a:pPr eaLnBrk="0" hangingPunct="0"/>
            <a:r>
              <a:rPr lang="pl-PL" sz="28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*Dla </a:t>
            </a:r>
            <a:r>
              <a:rPr lang="pl-PL" sz="28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własnego bezpieczeństwa </a:t>
            </a:r>
            <a:r>
              <a:rPr lang="pl-PL" sz="28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zamknijcie </a:t>
            </a:r>
            <a:r>
              <a:rPr lang="pl-PL" sz="28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drzwi od wewnątrz. </a:t>
            </a:r>
            <a:endParaRPr lang="pl-PL" sz="2800" dirty="0" smtClean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  <a:p>
            <a:pPr eaLnBrk="0" hangingPunct="0"/>
            <a:r>
              <a:rPr lang="pl-PL" sz="28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*W </a:t>
            </a:r>
            <a:r>
              <a:rPr lang="pl-PL" sz="28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czasie nieobecności </a:t>
            </a:r>
            <a:r>
              <a:rPr lang="pl-PL" sz="28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rodziców</a:t>
            </a:r>
            <a:r>
              <a:rPr lang="pl-PL" sz="28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pl-PL" sz="28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nie wpuszczajcie </a:t>
            </a:r>
            <a:r>
              <a:rPr lang="pl-PL" sz="28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nikogo do </a:t>
            </a:r>
            <a:r>
              <a:rPr lang="pl-PL" sz="28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mieszkania. </a:t>
            </a:r>
            <a:endParaRPr lang="pl-PL" sz="2800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  <a:p>
            <a:pPr eaLnBrk="0" hangingPunct="0"/>
            <a:r>
              <a:rPr lang="pl-PL" sz="28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*Nie otwierajcie </a:t>
            </a:r>
            <a:r>
              <a:rPr lang="pl-PL" sz="28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drzwi, żeby sprawdzić, czy osoba pukająca już odeszła.</a:t>
            </a:r>
            <a:r>
              <a:rPr lang="pl-PL" sz="28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endParaRPr lang="pl-PL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j0432593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1124744"/>
            <a:ext cx="810898" cy="810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0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714348" y="571480"/>
            <a:ext cx="62293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pl-PL" sz="3600" dirty="0" smtClean="0">
                <a:solidFill>
                  <a:srgbClr val="00206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*Nie noście kluczy, komórki, pieniędzy w widocznym miejscu – to może skusić potencjalnego złodzieja! </a:t>
            </a:r>
            <a:endParaRPr lang="pl-PL" sz="3600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9" name="Picture 4" descr="http://www.promotion.com.pl/uploads/images/3452/bezp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4992" y="2924944"/>
            <a:ext cx="3119176" cy="3456384"/>
          </a:xfrm>
          <a:prstGeom prst="rect">
            <a:avLst/>
          </a:prstGeom>
          <a:noFill/>
        </p:spPr>
      </p:pic>
      <p:pic>
        <p:nvPicPr>
          <p:cNvPr id="23554" name="Picture 2" descr="http://modny-dzieciak.pl/allegro/burago/komor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1628800"/>
            <a:ext cx="792625" cy="1080120"/>
          </a:xfrm>
          <a:prstGeom prst="rect">
            <a:avLst/>
          </a:prstGeom>
          <a:noFill/>
        </p:spPr>
      </p:pic>
      <p:pic>
        <p:nvPicPr>
          <p:cNvPr id="23556" name="Picture 4" descr="http://www.amiche.pl/foto_shop/6498_wiosenny_portfel_damski_zlocisty_1308250821445124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1772816"/>
            <a:ext cx="2592288" cy="2592289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5"/>
          <p:cNvSpPr>
            <a:spLocks noChangeArrowheads="1"/>
          </p:cNvSpPr>
          <p:nvPr/>
        </p:nvSpPr>
        <p:spPr bwMode="auto">
          <a:xfrm>
            <a:off x="0" y="-57152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8199" name="Rectangle 6"/>
          <p:cNvSpPr>
            <a:spLocks noChangeArrowheads="1"/>
          </p:cNvSpPr>
          <p:nvPr/>
        </p:nvSpPr>
        <p:spPr bwMode="auto">
          <a:xfrm>
            <a:off x="683568" y="548680"/>
            <a:ext cx="550927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tabLst>
                <a:tab pos="5114925" algn="l"/>
              </a:tabLst>
            </a:pPr>
            <a:r>
              <a:rPr lang="pl-PL" sz="36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*Nie podawajcie </a:t>
            </a:r>
            <a:r>
              <a:rPr lang="pl-PL" sz="36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nikomu </a:t>
            </a:r>
          </a:p>
          <a:p>
            <a:pPr>
              <a:tabLst>
                <a:tab pos="5114925" algn="l"/>
              </a:tabLst>
            </a:pPr>
            <a:r>
              <a:rPr lang="pl-PL" sz="36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swojego adresu </a:t>
            </a:r>
          </a:p>
          <a:p>
            <a:pPr>
              <a:tabLst>
                <a:tab pos="5114925" algn="l"/>
              </a:tabLst>
            </a:pPr>
            <a:r>
              <a:rPr lang="pl-PL" sz="36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zamieszkania!</a:t>
            </a:r>
          </a:p>
          <a:p>
            <a:pPr>
              <a:tabLst>
                <a:tab pos="5114925" algn="l"/>
              </a:tabLst>
            </a:pPr>
            <a:endParaRPr lang="pl-PL" sz="3600" dirty="0" smtClean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tabLst>
                <a:tab pos="5114925" algn="l"/>
              </a:tabLst>
            </a:pPr>
            <a:r>
              <a:rPr lang="pl-PL" sz="36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*Nie ufajcie osobom obcym!</a:t>
            </a:r>
          </a:p>
          <a:p>
            <a:pPr>
              <a:tabLst>
                <a:tab pos="5114925" algn="l"/>
              </a:tabLst>
            </a:pPr>
            <a:endParaRPr lang="pl-PL" sz="3600" dirty="0" smtClean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tabLst>
                <a:tab pos="5114925" algn="l"/>
              </a:tabLst>
            </a:pPr>
            <a:r>
              <a:rPr lang="pl-PL" sz="36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*Nie bierzcie od nich </a:t>
            </a:r>
          </a:p>
          <a:p>
            <a:pPr>
              <a:tabLst>
                <a:tab pos="5114925" algn="l"/>
              </a:tabLst>
            </a:pPr>
            <a:r>
              <a:rPr lang="pl-PL" sz="36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proponowanych słodyczy!</a:t>
            </a:r>
            <a:endParaRPr lang="pl-PL" sz="3600" dirty="0">
              <a:solidFill>
                <a:srgbClr val="002060"/>
              </a:solidFill>
              <a:cs typeface="Times New Roman" pitchFamily="18" charset="0"/>
            </a:endParaRPr>
          </a:p>
          <a:p>
            <a:pPr eaLnBrk="0" hangingPunct="0">
              <a:tabLst>
                <a:tab pos="5114925" algn="l"/>
              </a:tabLst>
            </a:pPr>
            <a:endParaRPr lang="pl-PL" sz="3600" dirty="0">
              <a:solidFill>
                <a:schemeClr val="accent6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8200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5114925" algn="l"/>
              </a:tabLst>
            </a:pPr>
            <a:endParaRPr lang="pl-PL"/>
          </a:p>
        </p:txBody>
      </p:sp>
      <p:pic>
        <p:nvPicPr>
          <p:cNvPr id="13314" name="Picture 2" descr="C:\Documents and Settings\Administrator\Ustawienia lokalne\Temporary Internet Files\Content.IE5\OPMNKLM7\MC90044208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88640"/>
            <a:ext cx="1571636" cy="1214446"/>
          </a:xfrm>
          <a:prstGeom prst="rect">
            <a:avLst/>
          </a:prstGeom>
          <a:noFill/>
        </p:spPr>
      </p:pic>
      <p:pic>
        <p:nvPicPr>
          <p:cNvPr id="6" name="Picture 1" descr="C:\Documents and Settings\Administrator\Ustawienia lokalne\Temporary Internet Files\Content.IE5\WHYBC12B\MC90031239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1857364"/>
            <a:ext cx="1571636" cy="2428892"/>
          </a:xfrm>
          <a:prstGeom prst="rect">
            <a:avLst/>
          </a:prstGeom>
          <a:noFill/>
        </p:spPr>
      </p:pic>
      <p:pic>
        <p:nvPicPr>
          <p:cNvPr id="7" name="Picture 1" descr="C:\Documents and Settings\Administrator\Ustawienia lokalne\Temporary Internet Files\Content.IE5\WTAV056Z\MC90033609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4572008"/>
            <a:ext cx="1785950" cy="208044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857224" y="398956"/>
            <a:ext cx="7104063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5114925" algn="l"/>
              </a:tabLst>
            </a:pPr>
            <a:r>
              <a:rPr lang="pl-PL" sz="36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*Nie korzystajcie z ich zaproszeń na </a:t>
            </a:r>
            <a:r>
              <a:rPr lang="pl-PL" sz="36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spacer lub </a:t>
            </a:r>
          </a:p>
          <a:p>
            <a:pPr>
              <a:tabLst>
                <a:tab pos="5114925" algn="l"/>
              </a:tabLst>
            </a:pPr>
            <a:r>
              <a:rPr lang="pl-PL" sz="36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do </a:t>
            </a:r>
            <a:r>
              <a:rPr lang="pl-PL" sz="36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domu!</a:t>
            </a:r>
            <a:endParaRPr lang="pl-PL" sz="3600" dirty="0">
              <a:solidFill>
                <a:srgbClr val="002060"/>
              </a:solidFill>
              <a:cs typeface="Times New Roman" pitchFamily="18" charset="0"/>
            </a:endParaRPr>
          </a:p>
          <a:p>
            <a:pPr eaLnBrk="0" hangingPunct="0">
              <a:tabLst>
                <a:tab pos="5114925" algn="l"/>
              </a:tabLst>
            </a:pPr>
            <a:endParaRPr lang="pl-PL" sz="4400" dirty="0">
              <a:solidFill>
                <a:schemeClr val="accent6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2295" name="Rectangle 6"/>
          <p:cNvSpPr>
            <a:spLocks noChangeArrowheads="1"/>
          </p:cNvSpPr>
          <p:nvPr/>
        </p:nvSpPr>
        <p:spPr bwMode="auto">
          <a:xfrm>
            <a:off x="0" y="-280988"/>
            <a:ext cx="184150" cy="147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5114925" algn="l"/>
              </a:tabLst>
            </a:pPr>
            <a:endParaRPr lang="pl-PL" sz="7200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pPr eaLnBrk="0" hangingPunct="0">
              <a:tabLst>
                <a:tab pos="5114925" algn="l"/>
              </a:tabLst>
            </a:pPr>
            <a:endParaRPr lang="pl-PL">
              <a:cs typeface="Times New Roman" pitchFamily="18" charset="0"/>
            </a:endParaRPr>
          </a:p>
        </p:txBody>
      </p:sp>
      <p:sp>
        <p:nvSpPr>
          <p:cNvPr id="12296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5114925" algn="l"/>
              </a:tabLst>
            </a:pPr>
            <a:endParaRPr lang="pl-PL"/>
          </a:p>
        </p:txBody>
      </p:sp>
      <p:pic>
        <p:nvPicPr>
          <p:cNvPr id="21506" name="Picture 2" descr="Znalezione obrazy dla zapytania nie wsiadaj do samochodu z nieznajomym"/>
          <p:cNvPicPr>
            <a:picLocks noChangeAspect="1" noChangeArrowheads="1"/>
          </p:cNvPicPr>
          <p:nvPr/>
        </p:nvPicPr>
        <p:blipFill>
          <a:blip r:embed="rId2" cstate="print"/>
          <a:srcRect l="2897" t="8566" r="4415" b="5769"/>
          <a:stretch>
            <a:fillRect/>
          </a:stretch>
        </p:blipFill>
        <p:spPr bwMode="auto">
          <a:xfrm>
            <a:off x="4139952" y="2060848"/>
            <a:ext cx="4608512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Prostokąt 11"/>
          <p:cNvSpPr/>
          <p:nvPr/>
        </p:nvSpPr>
        <p:spPr>
          <a:xfrm>
            <a:off x="539552" y="2996952"/>
            <a:ext cx="558128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114925" algn="l"/>
              </a:tabLst>
            </a:pPr>
            <a:r>
              <a:rPr lang="pl-PL" sz="36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*Nie wsiadajcie do samochodu osób nieznajomych!</a:t>
            </a:r>
            <a:endParaRPr lang="pl-PL" sz="3600" dirty="0" smtClean="0">
              <a:solidFill>
                <a:srgbClr val="002060"/>
              </a:solidFill>
            </a:endParaRPr>
          </a:p>
          <a:p>
            <a:pPr eaLnBrk="0" hangingPunct="0">
              <a:tabLst>
                <a:tab pos="5114925" algn="l"/>
              </a:tabLst>
            </a:pPr>
            <a:endParaRPr lang="pl-PL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179512" y="548680"/>
            <a:ext cx="880721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pl-PL" sz="36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Jeśli będziecie </a:t>
            </a:r>
            <a:r>
              <a:rPr lang="pl-PL" sz="3600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się </a:t>
            </a:r>
            <a:r>
              <a:rPr lang="pl-PL" sz="36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bawić poza domem </a:t>
            </a:r>
          </a:p>
          <a:p>
            <a:pPr algn="ctr"/>
            <a:r>
              <a:rPr lang="pl-PL" sz="36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– PAMIĘTAJCIE!!!</a:t>
            </a:r>
            <a:endParaRPr lang="pl-PL" sz="36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67544" y="1772816"/>
            <a:ext cx="7992888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tabLst>
                <a:tab pos="5114925" algn="l"/>
              </a:tabLst>
            </a:pPr>
            <a:r>
              <a:rPr lang="pl-PL" sz="36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*Bawcie </a:t>
            </a:r>
            <a:r>
              <a:rPr lang="pl-PL" sz="36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się tylko </a:t>
            </a:r>
            <a:r>
              <a:rPr lang="pl-PL" sz="36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w </a:t>
            </a:r>
            <a:r>
              <a:rPr lang="pl-PL" sz="36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miejscach </a:t>
            </a:r>
            <a:r>
              <a:rPr lang="pl-PL" sz="36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przeznaczonych</a:t>
            </a:r>
            <a:r>
              <a:rPr lang="pl-PL" sz="36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pl-PL" sz="36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do zabawy! </a:t>
            </a:r>
            <a:endParaRPr lang="pl-PL" sz="3600" dirty="0">
              <a:solidFill>
                <a:srgbClr val="002060"/>
              </a:solidFill>
            </a:endParaRPr>
          </a:p>
          <a:p>
            <a:pPr eaLnBrk="0" hangingPunct="0">
              <a:tabLst>
                <a:tab pos="5114925" algn="l"/>
              </a:tabLst>
            </a:pPr>
            <a:endParaRPr lang="pl-PL" sz="6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482" name="Picture 2" descr="Podobny obr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004142"/>
            <a:ext cx="6624736" cy="3643167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1596417" y="531949"/>
            <a:ext cx="6152646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5114925" algn="l"/>
              </a:tabLst>
            </a:pPr>
            <a:r>
              <a:rPr lang="pl-PL" sz="40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*Nie rzucajcie </a:t>
            </a:r>
            <a:endParaRPr lang="pl-PL" sz="4000" dirty="0">
              <a:solidFill>
                <a:srgbClr val="002060"/>
              </a:solidFill>
              <a:cs typeface="Times New Roman" pitchFamily="18" charset="0"/>
            </a:endParaRPr>
          </a:p>
          <a:p>
            <a:pPr algn="ctr" eaLnBrk="0" hangingPunct="0">
              <a:tabLst>
                <a:tab pos="5114925" algn="l"/>
              </a:tabLst>
            </a:pPr>
            <a:r>
              <a:rPr lang="pl-PL" sz="40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śnieżkami w </a:t>
            </a:r>
            <a:r>
              <a:rPr lang="pl-PL" sz="40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pieszych </a:t>
            </a:r>
          </a:p>
          <a:p>
            <a:pPr algn="ctr" eaLnBrk="0" hangingPunct="0">
              <a:tabLst>
                <a:tab pos="5114925" algn="l"/>
              </a:tabLst>
            </a:pPr>
            <a:r>
              <a:rPr lang="pl-PL" sz="40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i samochody, bo możecie </a:t>
            </a:r>
          </a:p>
          <a:p>
            <a:pPr algn="ctr" eaLnBrk="0" hangingPunct="0">
              <a:tabLst>
                <a:tab pos="5114925" algn="l"/>
              </a:tabLst>
            </a:pPr>
            <a:r>
              <a:rPr lang="pl-PL" sz="40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spowodować wypadek! </a:t>
            </a:r>
            <a:endParaRPr lang="pl-PL" sz="4000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 eaLnBrk="0" hangingPunct="0">
              <a:tabLst>
                <a:tab pos="5114925" algn="l"/>
              </a:tabLst>
            </a:pPr>
            <a:endParaRPr lang="pl-PL" sz="4800" dirty="0"/>
          </a:p>
        </p:txBody>
      </p:sp>
      <p:pic>
        <p:nvPicPr>
          <p:cNvPr id="6150" name="Picture 6" descr="C:\Documents and Settings\Administrator\Ustawienia lokalne\Temporary Internet Files\Content.IE5\OPMNKLM7\MC90039071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861048"/>
            <a:ext cx="3565630" cy="2078919"/>
          </a:xfrm>
          <a:prstGeom prst="rect">
            <a:avLst/>
          </a:prstGeom>
          <a:noFill/>
        </p:spPr>
      </p:pic>
      <p:sp>
        <p:nvSpPr>
          <p:cNvPr id="23558" name="AutoShape 6" descr="data:image/jpeg;base64,/9j/4AAQSkZJRgABAQAAAQABAAD/2wCEAAkGBxMSEBUUEhISFRQTFhgaExMXGBgaGRcTGBUYGRgVGBgaHCggGCIlHBUXITEhKiorOjAuGR8zPTMvNygtLy4BCgoKDgwOGxAQGi4gICQsLy80LS8sNDcsNywvNCw0LDAtNDQ0LCwsLC0sLCwwLCwsLC8tLCwsLCw0LCw0LCwsLP/AABEIALcBEwMBIgACEQEDEQH/xAAbAAEAAgMBAQAAAAAAAAAAAAAABQYBBAcDAv/EAEIQAAICAgECBAMEBwQHCQAAAAECAAMEERIFIQYTMUEiUWEHFDJxIzNCUoGRoTRDYvAWJFNygpLBVHOTorGz0uHx/8QAGgEBAQADAQEAAAAAAAAAAAAAAAEDBAUCBv/EACoRAQACAgEDAQYHAAAAAAAAAAABAgMRIQQSMUEFFCJRYYETMpGhscHh/9oADAMBAAIRAxEAPwDuMREBERAREQEREBERAREQEREBERAREQEREBERAREQEREBERAREQEREBERAREQEREBERAREQEREBERAREQEREBERAREQEREBERAREQEREBERAREQEREBERAREQEREBERAREQEREBERAREQEREDU6r1KrGqa69wlaa5Md+5AA0O5JJAA+s5xTXfnv5mW93BGsFVBVa0BLfBfWUPmbCaALHYJJGpb/FvX8epTjujX23I3+rIAWNZBBZyTxrX25N/DZnNehdOy6aBT95rpRf1aV1ozqN70zsArn12eHckmcn2rkv+HFMd4rM+fO9fbf8AH3Yc3dMarKezujmtbLMe+6pzX8f6Z0W11B42X2jdhI925b12l08F9R8/Bpcl2KqEaxu/mMg4m1W0A6sRsMPXc5p1DG6j5ZFOcGPyupr7/wCEsqgAH/dMtP2a9dqSpMG3zKslOZ8uzjxcFixOOygIUHLsg0VHbXaYvZE5I7q5MkW+XM7/AHiEwxaOLTtfYiJ22ciIgIiICIiAiIgIiICIiAiIgIiICIiAiIgIiICIiAiJA9T8TpXa1NNN+TcgHNKQuk3ogPY7KinRB473og67iBPRK7h+LENq05NN2LZY3GrzQpSw+uktrZk3r9kkH6SxQErPinxG9Ni42MgfJtQvyb9XTXvj5tmu7d9gKPUg9wNmWacw8TZtqdYv8jGsyG+60KeBVVrcPc2nZiNHi6nQ2dGa/V3yUw2nFG7eiW7tfDG5aJ8M01iy7NybrmduVzs5RXc6UDjXosPwqqEtrsB8p84OFgm0VWdOFLts0m6lP0gUbJVu/cevE6Pvr1nvn4d9bpk3WPbwANOL8KK+bYeNdfAb0F+Zdu7E7AWer+FLFvWrOyrb2u/T1spNapZUUV0QA8kHF9bUrtWbY2Nzh16DNlx2vlyTNvpPEfbjf1eY6S0xq9vinx8m3/o5jj8CtVo7/RO6Dfp6K2j+REj+seHLHrASzzCh5Vl9JYjjurV2ooCMPbanfvMeKfD3kUPkY2Rl1moc3r8+x1dB+LQsLEEAkjXy1qQvQOv5zWpWhGTz5bS0CqysKdMXdF0ArdiCm99pqx0XWY9Xx3i2vn/vj9YeLdHnp4nbpHgnxFZai4+YOGaiksNfDaitoW1sPhbsV5AehPoARLXOU5nUnxsuu9r8R7aa7N4KtxsatwrPxdm+NgEBA4LvXt6zqGHkrbWliHaWKrIfmrAEH+Rn03S5L5MUTkiIt668M0VtWPjjl7RETYCIiAiIgIiICIiAiIgIiICIiAiIgIiICIiAiIgRfinPbHwcm5NB6aLXTYJHNUJXYHqNgSr+ElFGRZjEt8FacSSNOx72Wt+/ZY7cy3y0vbid1r7SCcnqFtNrv5NVVarUrsq7sDMzkA/ET2Xv+79Z5V9dLBFysRrHpAFd9Nq1hlDKVLoRtGHBfw7Gxsa3qYJ6ikWmszrTz3xE6l07quBXkUvVaAUdSG+nbswPsR6gj0Mrf2eeP1zVoosruW80cjYwUJaa+Kuy/EWG9hu4HrKj4m8Y51tfCutKaCCtxrc2Xmv0PEsoUdvXQJ79jvRkv9lWLWc7IbsGoopSlNaC1WFyxH5mtV+nH6y1zRa0RXk7omeHQOt9aTGCbV3stJWqpAOTsBs62QAABskkD+kop8P2vkX2P5SpdY9gVme1ld66k5A/AAUFbcPXjz+kuHivo7XoltLKuRjFnpLb4NtSHqs134sPcehCnvrRpXTPHYsrpZsLMVr1LVqqCwMBrZVwfTuO5AnjPN412+G1gik/mbNXSzhW02ol+Wib8yt7A1nncAi5K8yAzcQVI2B32NEd9iil8nqH316sigJUa0qtsViSxUs4rQstY0oHZttvZA0N+vRc3Kud2to+70gAVI5DWs2+7vxJVABoBdn3PykhlZ1Vf47EXfoCRs/QD1P8JrTlv29jYjHTfe18TJ52Nxet+BKW8XPwMOR4mvv8WimyT32fTWjGUdIowsnJzDaK67wvNG7KlnIlmU7/AGyQeOvXfz0PNeglsmzKxnbFa1QG+AHzj3Istrf01vt+FvUn5TY614hoxBWuUxc8CzOE5aKcdOyKDx2T2+WvpPHrqHvfG5Vzovl0DKsavTLjNdazgkufPyfKuYN+FmRd60NAqPYTqXhbDanBxqm/FVRUje/xLWoP9ROF9b8VHKtb7lTea7ba3vvfivMVAeXSgbsEBGyO+yW+cuPgTx3lW5/kZXmuLgAiBEHk8eRNh4L8aN2BbfwnXbv26OPHesd1onUtHJMTxHo6vERMjEREQEREBERAREQEREBERAREQEREBERAREQEREChfaB4UtttGXiqHs4BLqdhTYiklGRidcl5MNHWwfXsJz/MyTT+vpyadAludNgAA9SXAK9u/fc77Kb9rdDN0uxlLcamre1ASOdKuPMVteo4ktr/AAzBk6WmW254eLY4ty5Ld4nxVG/NB36ABiT/AEn34c8QZePmNm10J5Zp8s02ErY9YbnsEbCtvet7+XvuZowagQyVoO3wkAdh7aPtPvKykrG3Pr6D3J+gnU6b2Njw7te22Ouqzw710zOTJx67k35d1auuxo8XUMNj8jOXXdDH3a3DHP7x05m+78bHRmpY+ZTpkIOmrIrJ9Ayt+6Js/Zv4tsXDGNXiX5DUMUreor5XlkkoLLnKqpXfAgcj2B795L3+GMzMyFycnITEKoyLViAM/lk8uNl9i6fuPZAB7ep3z82OZ49YbWO3bLW6Z0LEetbFF5VwCBbdkMRsdwVew8SPQj5iSOJTjU9qxRX8+PBSfz13M26/A2F62VPe3b4r7bbT2HyZtD8gBPceDuna/sGFr/uK/wD4zW92mfNmx7xEeKvLaupAIIIIOj7H6icYy+kqbrUVt4q2nywGJNg+Tue7KG5e538yNb7Bl/Z50598ccUMdjnjs9JGxr+7IB/IgiVjI+y26pQMTM5qo0tWSg9AAAPNrAK9h68TNvosWLFk3l5j+2LNmm8ccKoqgDQAAHoB20JKeELinVMMj1dra2+qGh3I/wCatD/CR/VcW/EOsuh6R7XD46T+VoGh+TBZIeDkD9TwzsdnsYa771j2j/rO/wBRkpkwWms7adYmJdsiInBZiIiAiIgIiICIiAiIgIiICIiAiIgIiICIiAiIgJ821hlKsAVYEMD3BBGiCPeaHXesJi1Gxg7sSFrqQcrLLD6Ii+5P8gNk6Alcq6Pl5+n6i/k0nuOn0sfTXpk3DvZ/urxX57gc26x4Y1nPR06zIyKQoK102Ky0t6NVZaw0gHYj4t67a7d7h4a+ymlCLc7jdZ/sgSawf8bt8V35fCv+HtudBwsSupFrqrStFGgiKFAH0A7Ce092zXmvavbD4x6VRQqKFVfwqoAA/IAdp9xMzEpMRqICZ/z/AJ/lMTMD4tqVlKsqsrDTKQCCD7EH1H0lMyvAaUZCZfTgtVtPIjGY/wCr2clKsoHrSxB/EO29bWXaIidCFr8YYorDW2eTZvi+PZ+uWzv8HljbOex0VBDDuCR3nyvjPED8bWsxz+ycit6kb1PZ3AXfY9t77ekz17w3XkuloZqcinfk5Neua77cSCCHU99qe3rrUo3jRupItYy8WnKxqmLtZQrFWcECtr8cnkFQc2KgsCQvcal2mlqzftI6ctdjV5CWsgPBF3+kf9mtHI4sSdDsTqR15oa3j1LqK+ew2MRMg0VVgjYVVRlewjf4nJ36gL2ErGX4xuzMZ6cbHXI54/xU01cxXzW9VD7YBP7k67n4bBr0kj4Xv6bWacEYm7XrXzvPpHmeZp+ZuDrvuUXR3o+YNekCU6m1nSVS/He+/GexEtxbLTYVFh4pZRZYdqeZUFS2iD7esm8nxRdSotyMGyun1tcWV2PSuvx2VqfQe5Utr1lE8IdCxcyhXybrlGRZY+JhjIsRKaq7jwCIG/Fsq3f02NAASbp8VJh3X4OVZbfYhT7txrNl19NtewrBRpmUhlLdtjRPqYHQ8e5XRXRgyuAysDsMpGwQfcEGek599n3iOjF6bVRmP92ux1ZWrvHluaw54MgP49qVHw779vWSp+0DFCh3qzK6idee+NatYBOg7MRtVPzIlRbInzVYGUMpDKwBVgdggjYII9RPqAiIgIiICIiAiIgIiICJpdV6tRjJzyLq6lJ0Gdguz8hv1P0EhX8U229sLCvu3/fXD7vSPruweY3/AAoYFnMr93XXvJTAVbfUNlPv7uhB0dEd72H7q9uxBdZ5p0O2/Zz7haD6Y1QZKB9GGy9315HR1+ASdrQKAAAAOwAGgB7AfKTa6RvSeirUxtd2uyG/HfZrlr9xFA41J/hH8ST3knAmRIoY3MRAzMREDMxMwIGIiP8AP/rARM/5ExATMxuNwKt4j8Ku5svwLBjZTrpz38u8D0Fqj0b5WAbHp3HaU1ssZedjUdRFuLkUY97ZHc1m3diKta2prnWQCx4n1HtozrcivEfh3HzqvLyE3rujr8NlbfvI/qPlr39x3jaKzm+AulXVcKqaam4ny7qW4up4j4gQfi1yU99/iHznO/B/i2xGvz8ji9rutTW+RaaxTXXocLFXhXtgBon32RoS29X8K9To/UNXlL3XzQFTIWtnLMRWxWtmG10Qw70r29p6WeKqcCsY64ttOPXUiomRRao2fM5h7AGUjZqJbv8At+p1KNbxZ4kx8ivFNlYN+Pl0Wca+V3GldG20cF71/jX68QZYPDnjirMV2KoKq1Xz7C54oSljPzDKCFHDWz68pCfZ3nYuOc16OJx7MpfKNfE8VOMthX13xU7UfXtPrxl0lMjqGG2LXSbbjkC5bVfynXHIHK5EI58LNgb7En8oG14J6XmnBV6826gE2NiY7V1NWlDOTStgKeYdqQezLoEdu2pd/C3Vjl4ldxUKzcldQSQLK3atwpI2RyRtfSc/+89Uwm+6JVi3XZQsfHyOb1ovl1ohQowPdVVSBy7jfylj+zW81UDAurNeTioGtBYMtgtd285HH4gz89jXY7HfsSFyiIlQiIgIiICIiAiIgavU+m1ZFZrvrSxDrasNjYOwR8iD7yDt6Nl0HeJkixP+zZXJgB8kyBuxP+IP/CWaIFbXxGa+2XjXY53rmB51J+vm1A8B9XCf9ZMYmZXaOVVldg/eRgw/mCZuSJ6j4bxb25WUJz/2q7SwflYhDD+cml2kIMgV8N31ndHUcoD2ru4Xp/NgLD/zwU6om/7Bfodv12OT/wC6B/8AUaNp+B/n/PvIFeqZqj9J05mPv5F9LD+BtNR/p857jrT+hwcwH2HGk/w2Lio/iRJoS0zKz1T71kD9HiX1MuuLPlrQCO3fVBt3+TL854Y+D1lH7X4T1/uW+Yzjt6eaiV779/w/z9Y0bWyBIgdTyK/7RiNrvuzHbzlHfttdLb3+QRvznqPEGLvRyKkYfs2MK2Hv3V9MP5QqSmZrrnVEb8yviOxPNdD+P8Zp3+IMVN/p0YgElK92voeuq6wzH1+UCTmZA5XiUrWXrwc+1Rr8NIVjv5JayP8A0mt0/wAWG86qxmL6BNLW0paoP79TMGX+IgWaZ3ID/SNkG78HMpX94Kly+vuMZ7GH8Vkxh5ldycqnV1P7SkEb+R16H6QPeYmZgQMzHt/0nnkZCVrysdUUerMQo/mZEf6XYP7OVS/+4fM9ew1wB38oHx1TwZg5BLWY1Yc/3tf6Ozv7869H/wDZX28I5eHZbfhXDJd6wnDJOrFrUkhargOOiSfhZRs9y25abPEmIv4r603++Snb68wNTcwupU3DdN1Vg+aOrD/ykwjm93iWkdQqszbno+61WhMeypxa+RczBhpFKuErCKCpPIne/WSHR/EJfqq5F2PfRjXVDGxLbFK+Zb5gc813uvkeyFh30e/fUu3U+mVZCcL61dfUBh3Ug7DKR3UgjsQR/SU/qvTjVanlZwv8gh0wMjdp5jXBuVKm74fUFlfud+wlHQYkf0TOsuqDXY70PvRRipB7D4kIOyp325BT27qJISoREQEREBERAREQEREBERAREQEREBERATyyMZLBxsRHHyYAj+RnrECIHhbB5FvuWLyI0T5NfcfL8Mk6KEQaRVUD2UAD+QnpEBNLqPSqbwPOqR+J2pYDan5q3qp+om7ECBbpOTV/Zsrku/1WSDYNa/CtoIsXv7sXjH6hljtdgMT7tRdU6H/xTW3t+77yeiNCvX9UzD2q6dZvv3tuoRfp3raxv6Txr6b1G8/6xk1Yyf7PEBZz3977l7dvkg/OWeI0IPH8JYank1Iufv8ApLy1z99b01pOvQdhqTSIANAAAegE+ogJHZfQsW07sx6Wb15FF5Aj0IbWxJGIEG/hPFLAlLD6/Cbrih37FC/Ej6ESUwsKuleNVaVr+6ihR/ICbEQEREBERAREQEREBERAREQEREBERAREQEREBERAREQEREBERAREQEREBERAREQEREBERAREQEREBERAREQEREBERAREQEREBERAREQEREBERAREQEREBERAREQEREBERAREQ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3559" name="Picture 7" descr="C:\Documents and Settings\Tomek\Pulpit\indeks.jp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7F4"/>
              </a:clrFrom>
              <a:clrTo>
                <a:srgbClr val="FCF7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3717032"/>
            <a:ext cx="3701462" cy="246315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846</TotalTime>
  <Words>715</Words>
  <Application>Microsoft Office PowerPoint</Application>
  <PresentationFormat>Pokaz na ekranie (4:3)</PresentationFormat>
  <Paragraphs>134</Paragraphs>
  <Slides>26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27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Ewelina</dc:creator>
  <cp:lastModifiedBy>Gość</cp:lastModifiedBy>
  <cp:revision>136</cp:revision>
  <dcterms:created xsi:type="dcterms:W3CDTF">2012-01-04T08:01:05Z</dcterms:created>
  <dcterms:modified xsi:type="dcterms:W3CDTF">2021-12-22T12:01:59Z</dcterms:modified>
</cp:coreProperties>
</file>